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91" r:id="rId1"/>
  </p:sldMasterIdLst>
  <p:notesMasterIdLst>
    <p:notesMasterId r:id="rId12"/>
  </p:notesMasterIdLst>
  <p:handoutMasterIdLst>
    <p:handoutMasterId r:id="rId13"/>
  </p:handoutMasterIdLst>
  <p:sldIdLst>
    <p:sldId id="2147469121" r:id="rId2"/>
    <p:sldId id="2147469129" r:id="rId3"/>
    <p:sldId id="2147469123" r:id="rId4"/>
    <p:sldId id="2147469124" r:id="rId5"/>
    <p:sldId id="2147469125" r:id="rId6"/>
    <p:sldId id="2147469130" r:id="rId7"/>
    <p:sldId id="2147469127" r:id="rId8"/>
    <p:sldId id="2147469131" r:id="rId9"/>
    <p:sldId id="2147469128" r:id="rId10"/>
    <p:sldId id="214746913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ECEC"/>
    <a:srgbClr val="30342E"/>
    <a:srgbClr val="1B4C67"/>
    <a:srgbClr val="1A6094"/>
    <a:srgbClr val="25B1A6"/>
    <a:srgbClr val="00A77D"/>
    <a:srgbClr val="7EC297"/>
    <a:srgbClr val="6B6E6B"/>
    <a:srgbClr val="A2A6A3"/>
    <a:srgbClr val="79A7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267"/>
    <p:restoredTop sz="85959"/>
  </p:normalViewPr>
  <p:slideViewPr>
    <p:cSldViewPr snapToGrid="0">
      <p:cViewPr varScale="1">
        <p:scale>
          <a:sx n="95" d="100"/>
          <a:sy n="95" d="100"/>
        </p:scale>
        <p:origin x="192" y="46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2F454D-A2FB-E28F-62C2-050A837E17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A896BDF-7ADA-716C-F5CA-D157A094BB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614C3F-0AF5-DA4C-84F9-3990FF0B58A5}" type="datetimeFigureOut">
              <a:rPr lang="en-US" smtClean="0"/>
              <a:t>5/25/26</a:t>
            </a:fld>
            <a:endParaRPr lang="en-US"/>
          </a:p>
        </p:txBody>
      </p:sp>
      <p:sp>
        <p:nvSpPr>
          <p:cNvPr id="4" name="Footer Placeholder 3">
            <a:extLst>
              <a:ext uri="{FF2B5EF4-FFF2-40B4-BE49-F238E27FC236}">
                <a16:creationId xmlns:a16="http://schemas.microsoft.com/office/drawing/2014/main" id="{72677AF2-C6EF-69B3-EBC0-F3BECE6632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24AEBCA-6ABE-1DFD-7AA8-A3B2F1B635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7AB913-EDAA-C746-870D-9B7877FA5A85}" type="slidenum">
              <a:rPr lang="en-US" smtClean="0"/>
              <a:t>‹#›</a:t>
            </a:fld>
            <a:endParaRPr lang="en-US"/>
          </a:p>
        </p:txBody>
      </p:sp>
    </p:spTree>
    <p:extLst>
      <p:ext uri="{BB962C8B-B14F-4D97-AF65-F5344CB8AC3E}">
        <p14:creationId xmlns:p14="http://schemas.microsoft.com/office/powerpoint/2010/main" val="1005690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2D4C33-E834-184F-A85B-4B1A7D742F82}" type="datetimeFigureOut">
              <a:rPr lang="en-US" smtClean="0"/>
              <a:t>5/25/26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EA2CD3-FB95-D94F-9F04-F9F995EAB822}" type="slidenum">
              <a:rPr lang="en-US" smtClean="0"/>
              <a:t>‹#›</a:t>
            </a:fld>
            <a:endParaRPr lang="en-US"/>
          </a:p>
        </p:txBody>
      </p:sp>
    </p:spTree>
    <p:extLst>
      <p:ext uri="{BB962C8B-B14F-4D97-AF65-F5344CB8AC3E}">
        <p14:creationId xmlns:p14="http://schemas.microsoft.com/office/powerpoint/2010/main" val="1818331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- 2022-P04822: Frontier supercomputer earned the top ranking May 2022, taken June 1, 2022.  ORNLs Frontier supercomputer  earned the top ranking Monday as the world’s fastest on the 59th TOP500 list, with 1.1 exaflops of performance. The system is the first to achieve an unprecedented level of computing performance known as exascale, a threshold of a quintillion calculations per second.  </a:t>
            </a:r>
            <a:r>
              <a:rPr lang="en-US"/>
              <a:t>This image has been reviewed by an ORNL Releasing Official and is approved for public release, August 9, 2022.</a:t>
            </a:r>
          </a:p>
          <a:p>
            <a:endParaRPr lang="en-US"/>
          </a:p>
        </p:txBody>
      </p:sp>
      <p:sp>
        <p:nvSpPr>
          <p:cNvPr id="4" name="Slide Number Placeholder 3"/>
          <p:cNvSpPr>
            <a:spLocks noGrp="1"/>
          </p:cNvSpPr>
          <p:nvPr>
            <p:ph type="sldNum" sz="quarter" idx="5"/>
          </p:nvPr>
        </p:nvSpPr>
        <p:spPr/>
        <p:txBody>
          <a:bodyPr/>
          <a:lstStyle/>
          <a:p>
            <a:fld id="{CEEA2CD3-FB95-D94F-9F04-F9F995EAB822}" type="slidenum">
              <a:rPr lang="en-US" smtClean="0"/>
              <a:t>1</a:t>
            </a:fld>
            <a:endParaRPr lang="en-US"/>
          </a:p>
        </p:txBody>
      </p:sp>
    </p:spTree>
    <p:extLst>
      <p:ext uri="{BB962C8B-B14F-4D97-AF65-F5344CB8AC3E}">
        <p14:creationId xmlns:p14="http://schemas.microsoft.com/office/powerpoint/2010/main" val="701703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EA2CD3-FB95-D94F-9F04-F9F995EAB822}" type="slidenum">
              <a:rPr lang="en-US" smtClean="0"/>
              <a:t>3</a:t>
            </a:fld>
            <a:endParaRPr lang="en-US"/>
          </a:p>
        </p:txBody>
      </p:sp>
    </p:spTree>
    <p:extLst>
      <p:ext uri="{BB962C8B-B14F-4D97-AF65-F5344CB8AC3E}">
        <p14:creationId xmlns:p14="http://schemas.microsoft.com/office/powerpoint/2010/main" val="3508134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EA2CD3-FB95-D94F-9F04-F9F995EAB822}" type="slidenum">
              <a:rPr lang="en-US" smtClean="0"/>
              <a:t>4</a:t>
            </a:fld>
            <a:endParaRPr lang="en-US"/>
          </a:p>
        </p:txBody>
      </p:sp>
    </p:spTree>
    <p:extLst>
      <p:ext uri="{BB962C8B-B14F-4D97-AF65-F5344CB8AC3E}">
        <p14:creationId xmlns:p14="http://schemas.microsoft.com/office/powerpoint/2010/main" val="3945277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EA2CD3-FB95-D94F-9F04-F9F995EAB822}" type="slidenum">
              <a:rPr lang="en-US" smtClean="0"/>
              <a:t>10</a:t>
            </a:fld>
            <a:endParaRPr lang="en-US"/>
          </a:p>
        </p:txBody>
      </p:sp>
    </p:spTree>
    <p:extLst>
      <p:ext uri="{BB962C8B-B14F-4D97-AF65-F5344CB8AC3E}">
        <p14:creationId xmlns:p14="http://schemas.microsoft.com/office/powerpoint/2010/main" val="8439136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pic>
        <p:nvPicPr>
          <p:cNvPr id="4" name="Picture Placeholder 9" descr="2022-P04822: Frontier supercomputer earned the top ranking May 2022, taken June 1, 2022.  ORNLs Frontier supercomputer  earned the top ranking Monday as the world’s fastest on the 59th TOP500 list, with 1.1 exaflops of performance. The system is the first to achieve an unprecedented level of computing performance known as exascale, a threshold of a quintillion calculations per second.  This image has been reviewed by an ORNL Releasing Official and is approved for public release, August 9, 2022.&#10;">
            <a:extLst>
              <a:ext uri="{FF2B5EF4-FFF2-40B4-BE49-F238E27FC236}">
                <a16:creationId xmlns:a16="http://schemas.microsoft.com/office/drawing/2014/main" id="{919D8432-4342-44AB-B0B1-676D2EE0A8B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A49EAE8-262C-D20D-80FF-4279961B7DBA}"/>
              </a:ext>
            </a:extLst>
          </p:cNvPr>
          <p:cNvSpPr/>
          <p:nvPr userDrawn="1"/>
        </p:nvSpPr>
        <p:spPr>
          <a:xfrm>
            <a:off x="896615" y="843778"/>
            <a:ext cx="5199385" cy="5199385"/>
          </a:xfrm>
          <a:prstGeom prst="rect">
            <a:avLst/>
          </a:prstGeom>
          <a:solidFill>
            <a:schemeClr val="bg1">
              <a:alpha val="9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Roboto" panose="02000000000000000000" pitchFamily="2" charset="0"/>
              <a:ea typeface="Roboto" panose="02000000000000000000" pitchFamily="2" charset="0"/>
            </a:endParaRPr>
          </a:p>
        </p:txBody>
      </p:sp>
      <p:sp>
        <p:nvSpPr>
          <p:cNvPr id="1989" name="Title 1">
            <a:extLst>
              <a:ext uri="{FF2B5EF4-FFF2-40B4-BE49-F238E27FC236}">
                <a16:creationId xmlns:a16="http://schemas.microsoft.com/office/drawing/2014/main" id="{4E63AC8A-1BE4-CC0D-A87D-57B11478230B}"/>
              </a:ext>
            </a:extLst>
          </p:cNvPr>
          <p:cNvSpPr>
            <a:spLocks noGrp="1"/>
          </p:cNvSpPr>
          <p:nvPr>
            <p:ph type="ctrTitle" hasCustomPrompt="1"/>
          </p:nvPr>
        </p:nvSpPr>
        <p:spPr>
          <a:xfrm>
            <a:off x="1215450" y="2254309"/>
            <a:ext cx="4517136" cy="997196"/>
          </a:xfrm>
        </p:spPr>
        <p:txBody>
          <a:bodyPr wrap="square" anchor="t" anchorCtr="0">
            <a:noAutofit/>
          </a:bodyPr>
          <a:lstStyle>
            <a:lvl1pPr algn="l">
              <a:spcBef>
                <a:spcPts val="1200"/>
              </a:spcBef>
              <a:spcAft>
                <a:spcPts val="60"/>
              </a:spcAft>
              <a:defRPr sz="3600" b="1">
                <a:solidFill>
                  <a:schemeClr val="tx1"/>
                </a:solidFill>
              </a:defRPr>
            </a:lvl1pPr>
          </a:lstStyle>
          <a:p>
            <a:r>
              <a:rPr lang="en-US" dirty="0"/>
              <a:t>Presentation Title (Text size no larger than 32pt)</a:t>
            </a:r>
          </a:p>
        </p:txBody>
      </p:sp>
      <p:sp>
        <p:nvSpPr>
          <p:cNvPr id="1990" name="Subtitle 2">
            <a:extLst>
              <a:ext uri="{FF2B5EF4-FFF2-40B4-BE49-F238E27FC236}">
                <a16:creationId xmlns:a16="http://schemas.microsoft.com/office/drawing/2014/main" id="{2FDEC7A3-8D58-3E27-DFCC-68F1F758C82C}"/>
              </a:ext>
            </a:extLst>
          </p:cNvPr>
          <p:cNvSpPr>
            <a:spLocks noGrp="1"/>
          </p:cNvSpPr>
          <p:nvPr>
            <p:ph type="subTitle" idx="1" hasCustomPrompt="1"/>
          </p:nvPr>
        </p:nvSpPr>
        <p:spPr>
          <a:xfrm>
            <a:off x="1215450" y="4031052"/>
            <a:ext cx="4517136" cy="193899"/>
          </a:xfrm>
        </p:spPr>
        <p:txBody>
          <a:bodyPr wrap="square" anchor="t" anchorCtr="0">
            <a:noAutofit/>
          </a:bodyPr>
          <a:lstStyle>
            <a:lvl1pPr marL="0" indent="0" algn="l">
              <a:spcBef>
                <a:spcPts val="1200"/>
              </a:spcBef>
              <a:spcAft>
                <a:spcPts val="60"/>
              </a:spcAft>
              <a:buNone/>
              <a:defRPr sz="1400" b="1" spc="3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91" name="Text Placeholder 1961">
            <a:extLst>
              <a:ext uri="{FF2B5EF4-FFF2-40B4-BE49-F238E27FC236}">
                <a16:creationId xmlns:a16="http://schemas.microsoft.com/office/drawing/2014/main" id="{F290C317-5693-2190-DC6C-B1FBB50E65B2}"/>
              </a:ext>
            </a:extLst>
          </p:cNvPr>
          <p:cNvSpPr>
            <a:spLocks noGrp="1"/>
          </p:cNvSpPr>
          <p:nvPr>
            <p:ph type="body" sz="quarter" idx="14" hasCustomPrompt="1"/>
          </p:nvPr>
        </p:nvSpPr>
        <p:spPr>
          <a:xfrm>
            <a:off x="1215450" y="1934670"/>
            <a:ext cx="4517136"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mn-lt"/>
                <a:ea typeface="Roboto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92" name="Text Placeholder 1963">
            <a:extLst>
              <a:ext uri="{FF2B5EF4-FFF2-40B4-BE49-F238E27FC236}">
                <a16:creationId xmlns:a16="http://schemas.microsoft.com/office/drawing/2014/main" id="{69307D98-0D2A-6367-B886-8BC3DE78A926}"/>
              </a:ext>
            </a:extLst>
          </p:cNvPr>
          <p:cNvSpPr>
            <a:spLocks noGrp="1"/>
          </p:cNvSpPr>
          <p:nvPr>
            <p:ph type="body" sz="quarter" idx="15" hasCustomPrompt="1"/>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Roboto Light" panose="02000000000000000000" pitchFamily="2" charset="0"/>
                <a:ea typeface="Roboto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1993" name="Rectangle 1992">
            <a:extLst>
              <a:ext uri="{FF2B5EF4-FFF2-40B4-BE49-F238E27FC236}">
                <a16:creationId xmlns:a16="http://schemas.microsoft.com/office/drawing/2014/main" id="{75F67FD0-9510-D988-3837-38FD99E6DD28}"/>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274748"/>
              </a:solidFill>
            </a:endParaRPr>
          </a:p>
        </p:txBody>
      </p:sp>
      <p:sp>
        <p:nvSpPr>
          <p:cNvPr id="1994" name="Text Placeholder 47">
            <a:extLst>
              <a:ext uri="{FF2B5EF4-FFF2-40B4-BE49-F238E27FC236}">
                <a16:creationId xmlns:a16="http://schemas.microsoft.com/office/drawing/2014/main" id="{CE691B96-E32E-F7AA-D0A1-ACAFF2C96FA9}"/>
              </a:ext>
            </a:extLst>
          </p:cNvPr>
          <p:cNvSpPr>
            <a:spLocks noGrp="1"/>
          </p:cNvSpPr>
          <p:nvPr>
            <p:ph type="body" sz="quarter" idx="17" hasCustomPrompt="1"/>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mn-lt"/>
                <a:ea typeface="Roboto Light" panose="02000000000000000000" pitchFamily="2" charset="0"/>
              </a:defRPr>
            </a:lvl1pPr>
            <a:lvl2pPr marL="457200" indent="0" algn="ctr">
              <a:buNone/>
              <a:defRPr sz="1600" b="0" i="0">
                <a:solidFill>
                  <a:schemeClr val="bg1"/>
                </a:solidFill>
                <a:latin typeface="Roboto Light" panose="02000000000000000000" pitchFamily="2" charset="0"/>
                <a:ea typeface="Roboto Light" panose="02000000000000000000" pitchFamily="2" charset="0"/>
              </a:defRPr>
            </a:lvl2pPr>
            <a:lvl3pPr marL="914400" indent="0" algn="ctr">
              <a:buNone/>
              <a:defRPr sz="1600" b="0" i="0">
                <a:solidFill>
                  <a:schemeClr val="bg1"/>
                </a:solidFill>
                <a:latin typeface="Roboto Light" panose="02000000000000000000" pitchFamily="2" charset="0"/>
                <a:ea typeface="Roboto Light" panose="02000000000000000000" pitchFamily="2" charset="0"/>
              </a:defRPr>
            </a:lvl3pPr>
            <a:lvl4pPr marL="1371600" indent="0" algn="ctr">
              <a:buNone/>
              <a:defRPr sz="1600" b="0" i="0">
                <a:solidFill>
                  <a:schemeClr val="bg1"/>
                </a:solidFill>
                <a:latin typeface="Roboto Light" panose="02000000000000000000" pitchFamily="2" charset="0"/>
                <a:ea typeface="Roboto Light" panose="02000000000000000000" pitchFamily="2" charset="0"/>
              </a:defRPr>
            </a:lvl4pPr>
            <a:lvl5pPr marL="1828800" indent="0" algn="ctr">
              <a:buNone/>
              <a:defRPr sz="1600" b="0" i="0">
                <a:solidFill>
                  <a:schemeClr val="bg1"/>
                </a:solidFill>
                <a:latin typeface="Roboto Light" panose="02000000000000000000" pitchFamily="2" charset="0"/>
                <a:ea typeface="Roboto Light" panose="02000000000000000000" pitchFamily="2" charset="0"/>
              </a:defRPr>
            </a:lvl5pPr>
          </a:lstStyle>
          <a:p>
            <a:pPr lvl="0"/>
            <a:r>
              <a:rPr lang="en-US" dirty="0"/>
              <a:t>Presenter Affiliation</a:t>
            </a:r>
          </a:p>
        </p:txBody>
      </p:sp>
      <p:grpSp>
        <p:nvGrpSpPr>
          <p:cNvPr id="1995" name="Group 1994">
            <a:extLst>
              <a:ext uri="{FF2B5EF4-FFF2-40B4-BE49-F238E27FC236}">
                <a16:creationId xmlns:a16="http://schemas.microsoft.com/office/drawing/2014/main" id="{1F4B6682-1CD5-4D07-BAEB-03195C2FB91D}"/>
              </a:ext>
            </a:extLst>
          </p:cNvPr>
          <p:cNvGrpSpPr/>
          <p:nvPr userDrawn="1"/>
        </p:nvGrpSpPr>
        <p:grpSpPr>
          <a:xfrm>
            <a:off x="1168862" y="5406470"/>
            <a:ext cx="4834263" cy="369332"/>
            <a:chOff x="1168862" y="5508070"/>
            <a:chExt cx="4834263" cy="369332"/>
          </a:xfrm>
        </p:grpSpPr>
        <p:pic>
          <p:nvPicPr>
            <p:cNvPr id="1996" name="Picture 1995">
              <a:extLst>
                <a:ext uri="{FF2B5EF4-FFF2-40B4-BE49-F238E27FC236}">
                  <a16:creationId xmlns:a16="http://schemas.microsoft.com/office/drawing/2014/main" id="{E499D9F2-455D-24ED-C934-5DC3E3908EC6}"/>
                </a:ext>
              </a:extLst>
            </p:cNvPr>
            <p:cNvPicPr>
              <a:picLocks noChangeAspect="1"/>
            </p:cNvPicPr>
            <p:nvPr userDrawn="1"/>
          </p:nvPicPr>
          <p:blipFill>
            <a:blip r:embed="rId3"/>
            <a:stretch>
              <a:fillRect/>
            </a:stretch>
          </p:blipFill>
          <p:spPr>
            <a:xfrm>
              <a:off x="1168862" y="5508070"/>
              <a:ext cx="1311127" cy="316213"/>
            </a:xfrm>
            <a:prstGeom prst="rect">
              <a:avLst/>
            </a:prstGeom>
          </p:spPr>
        </p:pic>
        <p:sp>
          <p:nvSpPr>
            <p:cNvPr id="1997" name="TextBox 1996">
              <a:extLst>
                <a:ext uri="{FF2B5EF4-FFF2-40B4-BE49-F238E27FC236}">
                  <a16:creationId xmlns:a16="http://schemas.microsoft.com/office/drawing/2014/main" id="{94A5DA57-E73A-E843-58FE-CFA5666E7A14}"/>
                </a:ext>
              </a:extLst>
            </p:cNvPr>
            <p:cNvSpPr txBox="1"/>
            <p:nvPr userDrawn="1"/>
          </p:nvSpPr>
          <p:spPr>
            <a:xfrm>
              <a:off x="2561071" y="5508070"/>
              <a:ext cx="3442054" cy="369332"/>
            </a:xfrm>
            <a:prstGeom prst="rect">
              <a:avLst/>
            </a:prstGeom>
            <a:noFill/>
          </p:spPr>
          <p:txBody>
            <a:bodyPr wrap="square" rtlCol="0">
              <a:spAutoFit/>
            </a:bodyPr>
            <a:lstStyle/>
            <a:p>
              <a:r>
                <a:rPr lang="en-US" sz="900" b="0" dirty="0">
                  <a:solidFill>
                    <a:schemeClr val="tx1"/>
                  </a:solidFill>
                  <a:latin typeface="Roboto" panose="02000000000000000000" pitchFamily="2" charset="0"/>
                  <a:ea typeface="Roboto" panose="02000000000000000000" pitchFamily="2" charset="0"/>
                </a:rPr>
                <a:t>ORNL IS MANAGED BY UT-BATTELLE LLC </a:t>
              </a:r>
              <a:br>
                <a:rPr lang="en-US" sz="900" b="0" dirty="0">
                  <a:solidFill>
                    <a:schemeClr val="tx1"/>
                  </a:solidFill>
                  <a:latin typeface="Roboto" panose="02000000000000000000" pitchFamily="2" charset="0"/>
                  <a:ea typeface="Roboto" panose="02000000000000000000" pitchFamily="2" charset="0"/>
                </a:rPr>
              </a:br>
              <a:r>
                <a:rPr lang="en-US" sz="900" b="0" dirty="0">
                  <a:solidFill>
                    <a:schemeClr val="tx1"/>
                  </a:solidFill>
                  <a:latin typeface="Roboto" panose="02000000000000000000" pitchFamily="2" charset="0"/>
                  <a:ea typeface="Roboto" panose="02000000000000000000" pitchFamily="2" charset="0"/>
                </a:rPr>
                <a:t>FOR THE US DEPARTMENT OF ENERGY</a:t>
              </a:r>
            </a:p>
          </p:txBody>
        </p:sp>
      </p:grpSp>
      <p:pic>
        <p:nvPicPr>
          <p:cNvPr id="7" name="Picture 6" descr="A green text on a black background&#10;&#10;Description automatically generated">
            <a:extLst>
              <a:ext uri="{FF2B5EF4-FFF2-40B4-BE49-F238E27FC236}">
                <a16:creationId xmlns:a16="http://schemas.microsoft.com/office/drawing/2014/main" id="{5EEC543B-0ABC-C7D0-9CDB-7910C78FF1F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34622" y="1149249"/>
            <a:ext cx="2618922" cy="437616"/>
          </a:xfrm>
          <a:prstGeom prst="rect">
            <a:avLst/>
          </a:prstGeom>
        </p:spPr>
      </p:pic>
    </p:spTree>
    <p:extLst>
      <p:ext uri="{BB962C8B-B14F-4D97-AF65-F5344CB8AC3E}">
        <p14:creationId xmlns:p14="http://schemas.microsoft.com/office/powerpoint/2010/main" val="1720754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Agenda">
    <p:spTree>
      <p:nvGrpSpPr>
        <p:cNvPr id="1" name=""/>
        <p:cNvGrpSpPr/>
        <p:nvPr/>
      </p:nvGrpSpPr>
      <p:grpSpPr>
        <a:xfrm>
          <a:off x="0" y="0"/>
          <a:ext cx="0" cy="0"/>
          <a:chOff x="0" y="0"/>
          <a:chExt cx="0" cy="0"/>
        </a:xfrm>
      </p:grpSpPr>
      <p:sp>
        <p:nvSpPr>
          <p:cNvPr id="124" name="Freeform 123">
            <a:extLst>
              <a:ext uri="{FF2B5EF4-FFF2-40B4-BE49-F238E27FC236}">
                <a16:creationId xmlns:a16="http://schemas.microsoft.com/office/drawing/2014/main" id="{14819B2D-3933-9761-A0E0-F8A47EFAE83C}"/>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tx1"/>
          </a:solidFill>
          <a:ln w="0" cap="flat">
            <a:noFill/>
            <a:prstDash val="solid"/>
            <a:miter/>
          </a:ln>
        </p:spPr>
        <p:txBody>
          <a:bodyPr rtlCol="0" anchor="ctr"/>
          <a:lstStyle/>
          <a:p>
            <a:endParaRPr lang="en-US"/>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sp>
        <p:nvSpPr>
          <p:cNvPr id="9" name="Title 1">
            <a:extLst>
              <a:ext uri="{FF2B5EF4-FFF2-40B4-BE49-F238E27FC236}">
                <a16:creationId xmlns:a16="http://schemas.microsoft.com/office/drawing/2014/main" id="{F127BAF7-7A03-B6B3-4688-2EC146E8747D}"/>
              </a:ext>
            </a:extLst>
          </p:cNvPr>
          <p:cNvSpPr>
            <a:spLocks noGrp="1"/>
          </p:cNvSpPr>
          <p:nvPr>
            <p:ph type="title" hasCustomPrompt="1"/>
          </p:nvPr>
        </p:nvSpPr>
        <p:spPr>
          <a:xfrm>
            <a:off x="314692" y="365125"/>
            <a:ext cx="11492432" cy="886397"/>
          </a:xfrm>
        </p:spPr>
        <p:txBody>
          <a:bodyPr>
            <a:noAutofit/>
          </a:bodyPr>
          <a:lstStyle>
            <a:lvl1pPr>
              <a:defRPr>
                <a:solidFill>
                  <a:schemeClr val="bg1"/>
                </a:solidFill>
              </a:defRPr>
            </a:lvl1pPr>
          </a:lstStyle>
          <a:p>
            <a:r>
              <a:rPr lang="en-US" dirty="0"/>
              <a:t>One-sentence headline with the main takeaway message </a:t>
            </a:r>
            <a:br>
              <a:rPr lang="en-US" dirty="0"/>
            </a:br>
            <a:r>
              <a:rPr lang="en-US" dirty="0"/>
              <a:t>for the slide; no longer than two lines</a:t>
            </a:r>
          </a:p>
        </p:txBody>
      </p:sp>
      <p:sp>
        <p:nvSpPr>
          <p:cNvPr id="5" name="Text Placeholder 21">
            <a:extLst>
              <a:ext uri="{FF2B5EF4-FFF2-40B4-BE49-F238E27FC236}">
                <a16:creationId xmlns:a16="http://schemas.microsoft.com/office/drawing/2014/main" id="{819AA943-F9C0-62F6-AD0F-1C796C343A84}"/>
              </a:ext>
            </a:extLst>
          </p:cNvPr>
          <p:cNvSpPr>
            <a:spLocks noGrp="1"/>
          </p:cNvSpPr>
          <p:nvPr>
            <p:ph type="body" sz="quarter" idx="20" hasCustomPrompt="1"/>
          </p:nvPr>
        </p:nvSpPr>
        <p:spPr>
          <a:xfrm>
            <a:off x="2236835" y="1608129"/>
            <a:ext cx="2224560" cy="1937083"/>
          </a:xfrm>
          <a:solidFill>
            <a:schemeClr val="accent6"/>
          </a:solidFill>
        </p:spPr>
        <p:txBody>
          <a:bodyPr lIns="91440" tIns="182880" rIns="91440" bIns="182880">
            <a:noAutofit/>
          </a:bodyPr>
          <a:lstStyle>
            <a:lvl1pPr marL="0" indent="0" algn="l">
              <a:buNone/>
              <a:defRPr sz="1800" b="1">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7" name="Text Placeholder 21">
            <a:extLst>
              <a:ext uri="{FF2B5EF4-FFF2-40B4-BE49-F238E27FC236}">
                <a16:creationId xmlns:a16="http://schemas.microsoft.com/office/drawing/2014/main" id="{C12024F7-BA41-30D2-A938-2201148CA3EF}"/>
              </a:ext>
            </a:extLst>
          </p:cNvPr>
          <p:cNvSpPr>
            <a:spLocks noGrp="1"/>
          </p:cNvSpPr>
          <p:nvPr>
            <p:ph type="body" sz="quarter" idx="21" hasCustomPrompt="1"/>
          </p:nvPr>
        </p:nvSpPr>
        <p:spPr>
          <a:xfrm>
            <a:off x="4978495" y="1608129"/>
            <a:ext cx="2224560" cy="1937083"/>
          </a:xfrm>
          <a:solidFill>
            <a:schemeClr val="tx2"/>
          </a:solidFill>
        </p:spPr>
        <p:txBody>
          <a:bodyPr lIns="91440" tIns="182880" rIns="91440" bIns="182880">
            <a:noAutofit/>
          </a:bodyPr>
          <a:lstStyle>
            <a:lvl1pPr marL="0" indent="0" algn="l">
              <a:buNone/>
              <a:defRPr sz="1800" b="1">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11" name="Text Placeholder 21">
            <a:extLst>
              <a:ext uri="{FF2B5EF4-FFF2-40B4-BE49-F238E27FC236}">
                <a16:creationId xmlns:a16="http://schemas.microsoft.com/office/drawing/2014/main" id="{FD026B5B-98A9-8710-531C-FA344F78CBBE}"/>
              </a:ext>
            </a:extLst>
          </p:cNvPr>
          <p:cNvSpPr>
            <a:spLocks noGrp="1"/>
          </p:cNvSpPr>
          <p:nvPr>
            <p:ph type="body" sz="quarter" idx="22" hasCustomPrompt="1"/>
          </p:nvPr>
        </p:nvSpPr>
        <p:spPr>
          <a:xfrm>
            <a:off x="7781709" y="1608129"/>
            <a:ext cx="2224560" cy="1937083"/>
          </a:xfrm>
          <a:solidFill>
            <a:schemeClr val="accent2"/>
          </a:solidFill>
        </p:spPr>
        <p:txBody>
          <a:bodyPr lIns="91440" tIns="182880" rIns="91440" bIns="182880">
            <a:noAutofit/>
          </a:bodyPr>
          <a:lstStyle>
            <a:lvl1pPr marL="0" indent="0" algn="l">
              <a:buNone/>
              <a:defRPr sz="1800" b="1">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14" name="Text Placeholder 21">
            <a:extLst>
              <a:ext uri="{FF2B5EF4-FFF2-40B4-BE49-F238E27FC236}">
                <a16:creationId xmlns:a16="http://schemas.microsoft.com/office/drawing/2014/main" id="{7B8AD8E0-B5B6-0AAA-CA65-C316CF6FDCF5}"/>
              </a:ext>
            </a:extLst>
          </p:cNvPr>
          <p:cNvSpPr>
            <a:spLocks noGrp="1"/>
          </p:cNvSpPr>
          <p:nvPr>
            <p:ph type="body" sz="quarter" idx="24" hasCustomPrompt="1"/>
          </p:nvPr>
        </p:nvSpPr>
        <p:spPr>
          <a:xfrm>
            <a:off x="2236835" y="3893496"/>
            <a:ext cx="2224560" cy="1937083"/>
          </a:xfrm>
          <a:solidFill>
            <a:schemeClr val="accent3"/>
          </a:solidFill>
        </p:spPr>
        <p:txBody>
          <a:bodyPr lIns="91440" tIns="182880" rIns="91440" bIns="182880">
            <a:noAutofit/>
          </a:bodyPr>
          <a:lstStyle>
            <a:lvl1pPr marL="0" indent="0" algn="l">
              <a:buNone/>
              <a:defRPr sz="1800" b="1">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15" name="Text Placeholder 21">
            <a:extLst>
              <a:ext uri="{FF2B5EF4-FFF2-40B4-BE49-F238E27FC236}">
                <a16:creationId xmlns:a16="http://schemas.microsoft.com/office/drawing/2014/main" id="{23864C2B-0584-AB93-B844-771C2C9B8A84}"/>
              </a:ext>
            </a:extLst>
          </p:cNvPr>
          <p:cNvSpPr>
            <a:spLocks noGrp="1"/>
          </p:cNvSpPr>
          <p:nvPr>
            <p:ph type="body" sz="quarter" idx="25" hasCustomPrompt="1"/>
          </p:nvPr>
        </p:nvSpPr>
        <p:spPr>
          <a:xfrm>
            <a:off x="4978495" y="3893496"/>
            <a:ext cx="2224560" cy="1937083"/>
          </a:xfrm>
          <a:solidFill>
            <a:schemeClr val="accent4"/>
          </a:solidFill>
        </p:spPr>
        <p:txBody>
          <a:bodyPr lIns="91440" tIns="182880" rIns="91440" bIns="182880">
            <a:noAutofit/>
          </a:bodyPr>
          <a:lstStyle>
            <a:lvl1pPr marL="0" indent="0" algn="l">
              <a:buNone/>
              <a:defRPr sz="1800" b="1">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17" name="Text Placeholder 21">
            <a:extLst>
              <a:ext uri="{FF2B5EF4-FFF2-40B4-BE49-F238E27FC236}">
                <a16:creationId xmlns:a16="http://schemas.microsoft.com/office/drawing/2014/main" id="{A576DEBE-70E8-51FB-0278-32F5D3BBBEBF}"/>
              </a:ext>
            </a:extLst>
          </p:cNvPr>
          <p:cNvSpPr>
            <a:spLocks noGrp="1"/>
          </p:cNvSpPr>
          <p:nvPr>
            <p:ph type="body" sz="quarter" idx="26" hasCustomPrompt="1"/>
          </p:nvPr>
        </p:nvSpPr>
        <p:spPr>
          <a:xfrm>
            <a:off x="7781709" y="3893496"/>
            <a:ext cx="2224560" cy="1937083"/>
          </a:xfrm>
          <a:solidFill>
            <a:schemeClr val="accent5"/>
          </a:solidFill>
        </p:spPr>
        <p:txBody>
          <a:bodyPr lIns="91440" tIns="182880" rIns="91440" bIns="182880">
            <a:noAutofit/>
          </a:bodyPr>
          <a:lstStyle>
            <a:lvl1pPr marL="0" indent="0" algn="l">
              <a:buNone/>
              <a:defRPr sz="1800" b="1">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pic>
        <p:nvPicPr>
          <p:cNvPr id="2" name="Picture 1" descr="A black and white logo&#10;&#10;Description automatically generated">
            <a:extLst>
              <a:ext uri="{FF2B5EF4-FFF2-40B4-BE49-F238E27FC236}">
                <a16:creationId xmlns:a16="http://schemas.microsoft.com/office/drawing/2014/main" id="{66B5E9DA-B282-2653-A80E-C05527DF0BB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3266292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4-Agenda">
    <p:spTree>
      <p:nvGrpSpPr>
        <p:cNvPr id="1" name=""/>
        <p:cNvGrpSpPr/>
        <p:nvPr/>
      </p:nvGrpSpPr>
      <p:grpSpPr>
        <a:xfrm>
          <a:off x="0" y="0"/>
          <a:ext cx="0" cy="0"/>
          <a:chOff x="0" y="0"/>
          <a:chExt cx="0" cy="0"/>
        </a:xfrm>
      </p:grpSpPr>
      <p:sp>
        <p:nvSpPr>
          <p:cNvPr id="124" name="Freeform 123">
            <a:extLst>
              <a:ext uri="{FF2B5EF4-FFF2-40B4-BE49-F238E27FC236}">
                <a16:creationId xmlns:a16="http://schemas.microsoft.com/office/drawing/2014/main" id="{14819B2D-3933-9761-A0E0-F8A47EFAE83C}"/>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tx1"/>
          </a:solidFill>
          <a:ln w="0" cap="flat">
            <a:noFill/>
            <a:prstDash val="solid"/>
            <a:miter/>
          </a:ln>
        </p:spPr>
        <p:txBody>
          <a:bodyPr rtlCol="0" anchor="ctr"/>
          <a:lstStyle/>
          <a:p>
            <a:endParaRPr lang="en-US"/>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sp>
        <p:nvSpPr>
          <p:cNvPr id="9" name="Title 1">
            <a:extLst>
              <a:ext uri="{FF2B5EF4-FFF2-40B4-BE49-F238E27FC236}">
                <a16:creationId xmlns:a16="http://schemas.microsoft.com/office/drawing/2014/main" id="{F127BAF7-7A03-B6B3-4688-2EC146E8747D}"/>
              </a:ext>
            </a:extLst>
          </p:cNvPr>
          <p:cNvSpPr>
            <a:spLocks noGrp="1"/>
          </p:cNvSpPr>
          <p:nvPr>
            <p:ph type="title" hasCustomPrompt="1"/>
          </p:nvPr>
        </p:nvSpPr>
        <p:spPr>
          <a:xfrm>
            <a:off x="314692" y="365125"/>
            <a:ext cx="11492432" cy="886397"/>
          </a:xfrm>
        </p:spPr>
        <p:txBody>
          <a:bodyPr>
            <a:noAutofit/>
          </a:bodyPr>
          <a:lstStyle>
            <a:lvl1pPr>
              <a:defRPr>
                <a:solidFill>
                  <a:schemeClr val="bg1"/>
                </a:solidFill>
              </a:defRPr>
            </a:lvl1pPr>
          </a:lstStyle>
          <a:p>
            <a:r>
              <a:rPr lang="en-US" dirty="0"/>
              <a:t>One-sentence headline with the main takeaway message </a:t>
            </a:r>
            <a:br>
              <a:rPr lang="en-US" dirty="0"/>
            </a:br>
            <a:r>
              <a:rPr lang="en-US" dirty="0"/>
              <a:t>for the slide; no longer than two lines</a:t>
            </a:r>
          </a:p>
        </p:txBody>
      </p:sp>
      <p:sp>
        <p:nvSpPr>
          <p:cNvPr id="5" name="Text Placeholder 21">
            <a:extLst>
              <a:ext uri="{FF2B5EF4-FFF2-40B4-BE49-F238E27FC236}">
                <a16:creationId xmlns:a16="http://schemas.microsoft.com/office/drawing/2014/main" id="{7CBB80AF-E7F0-19C3-A1C2-581346E629FA}"/>
              </a:ext>
            </a:extLst>
          </p:cNvPr>
          <p:cNvSpPr>
            <a:spLocks noGrp="1"/>
          </p:cNvSpPr>
          <p:nvPr>
            <p:ph type="body" sz="quarter" idx="20" hasCustomPrompt="1"/>
          </p:nvPr>
        </p:nvSpPr>
        <p:spPr>
          <a:xfrm>
            <a:off x="831369" y="1608129"/>
            <a:ext cx="2224560" cy="1937083"/>
          </a:xfrm>
          <a:solidFill>
            <a:schemeClr val="accent6"/>
          </a:solidFill>
        </p:spPr>
        <p:txBody>
          <a:bodyPr lIns="91440" tIns="182880" rIns="91440" bIns="182880">
            <a:noAutofit/>
          </a:bodyPr>
          <a:lstStyle>
            <a:lvl1pPr marL="0" indent="0" algn="l">
              <a:buNone/>
              <a:defRPr sz="1800" b="1">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7" name="Text Placeholder 21">
            <a:extLst>
              <a:ext uri="{FF2B5EF4-FFF2-40B4-BE49-F238E27FC236}">
                <a16:creationId xmlns:a16="http://schemas.microsoft.com/office/drawing/2014/main" id="{54C80E78-2562-B8ED-171A-55592F6B54EB}"/>
              </a:ext>
            </a:extLst>
          </p:cNvPr>
          <p:cNvSpPr>
            <a:spLocks noGrp="1"/>
          </p:cNvSpPr>
          <p:nvPr>
            <p:ph type="body" sz="quarter" idx="21" hasCustomPrompt="1"/>
          </p:nvPr>
        </p:nvSpPr>
        <p:spPr>
          <a:xfrm>
            <a:off x="3573029" y="1608129"/>
            <a:ext cx="2224560" cy="1937083"/>
          </a:xfrm>
          <a:solidFill>
            <a:schemeClr val="tx2"/>
          </a:solidFill>
        </p:spPr>
        <p:txBody>
          <a:bodyPr lIns="91440" tIns="182880" rIns="91440" bIns="182880">
            <a:noAutofit/>
          </a:bodyPr>
          <a:lstStyle>
            <a:lvl1pPr marL="0" indent="0" algn="l">
              <a:buNone/>
              <a:defRPr sz="1800" b="1">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11" name="Text Placeholder 21">
            <a:extLst>
              <a:ext uri="{FF2B5EF4-FFF2-40B4-BE49-F238E27FC236}">
                <a16:creationId xmlns:a16="http://schemas.microsoft.com/office/drawing/2014/main" id="{34A84B6E-E447-9286-A517-CD3DFC474897}"/>
              </a:ext>
            </a:extLst>
          </p:cNvPr>
          <p:cNvSpPr>
            <a:spLocks noGrp="1"/>
          </p:cNvSpPr>
          <p:nvPr>
            <p:ph type="body" sz="quarter" idx="22" hasCustomPrompt="1"/>
          </p:nvPr>
        </p:nvSpPr>
        <p:spPr>
          <a:xfrm>
            <a:off x="6376243" y="1608129"/>
            <a:ext cx="2224560" cy="1937083"/>
          </a:xfrm>
          <a:solidFill>
            <a:schemeClr val="accent1"/>
          </a:solidFill>
        </p:spPr>
        <p:txBody>
          <a:bodyPr lIns="91440" tIns="182880" rIns="91440" bIns="182880">
            <a:noAutofit/>
          </a:bodyPr>
          <a:lstStyle>
            <a:lvl1pPr marL="0" indent="0" algn="l">
              <a:buNone/>
              <a:defRPr sz="1800" b="1">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17" name="Text Placeholder 21">
            <a:extLst>
              <a:ext uri="{FF2B5EF4-FFF2-40B4-BE49-F238E27FC236}">
                <a16:creationId xmlns:a16="http://schemas.microsoft.com/office/drawing/2014/main" id="{F8BDDCA9-952A-F2A8-8772-1C0FCFEA8798}"/>
              </a:ext>
            </a:extLst>
          </p:cNvPr>
          <p:cNvSpPr>
            <a:spLocks noGrp="1"/>
          </p:cNvSpPr>
          <p:nvPr>
            <p:ph type="body" sz="quarter" idx="23" hasCustomPrompt="1"/>
          </p:nvPr>
        </p:nvSpPr>
        <p:spPr>
          <a:xfrm>
            <a:off x="9117903" y="1608129"/>
            <a:ext cx="2224560" cy="1937083"/>
          </a:xfrm>
          <a:solidFill>
            <a:schemeClr val="accent2"/>
          </a:solidFill>
        </p:spPr>
        <p:txBody>
          <a:bodyPr lIns="91440" tIns="182880" rIns="91440" bIns="182880">
            <a:noAutofit/>
          </a:bodyPr>
          <a:lstStyle>
            <a:lvl1pPr marL="0" indent="0" algn="l">
              <a:buNone/>
              <a:defRPr sz="1800" b="1">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22" name="Text Placeholder 21">
            <a:extLst>
              <a:ext uri="{FF2B5EF4-FFF2-40B4-BE49-F238E27FC236}">
                <a16:creationId xmlns:a16="http://schemas.microsoft.com/office/drawing/2014/main" id="{636877D5-72C7-4D85-028F-092E70AE0E90}"/>
              </a:ext>
            </a:extLst>
          </p:cNvPr>
          <p:cNvSpPr>
            <a:spLocks noGrp="1"/>
          </p:cNvSpPr>
          <p:nvPr>
            <p:ph type="body" sz="quarter" idx="24" hasCustomPrompt="1"/>
          </p:nvPr>
        </p:nvSpPr>
        <p:spPr>
          <a:xfrm>
            <a:off x="831369" y="3893496"/>
            <a:ext cx="2224560" cy="1937083"/>
          </a:xfrm>
          <a:solidFill>
            <a:schemeClr val="accent3"/>
          </a:solidFill>
        </p:spPr>
        <p:txBody>
          <a:bodyPr lIns="91440" tIns="182880" rIns="91440" bIns="182880">
            <a:noAutofit/>
          </a:bodyPr>
          <a:lstStyle>
            <a:lvl1pPr marL="0" indent="0" algn="l">
              <a:buNone/>
              <a:defRPr sz="1800" b="1">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23" name="Text Placeholder 21">
            <a:extLst>
              <a:ext uri="{FF2B5EF4-FFF2-40B4-BE49-F238E27FC236}">
                <a16:creationId xmlns:a16="http://schemas.microsoft.com/office/drawing/2014/main" id="{2ADB2E29-7156-045C-5AF7-96DCA2797AA9}"/>
              </a:ext>
            </a:extLst>
          </p:cNvPr>
          <p:cNvSpPr>
            <a:spLocks noGrp="1"/>
          </p:cNvSpPr>
          <p:nvPr>
            <p:ph type="body" sz="quarter" idx="25" hasCustomPrompt="1"/>
          </p:nvPr>
        </p:nvSpPr>
        <p:spPr>
          <a:xfrm>
            <a:off x="3573029" y="3893496"/>
            <a:ext cx="2224560" cy="1937083"/>
          </a:xfrm>
          <a:solidFill>
            <a:schemeClr val="accent4"/>
          </a:solidFill>
        </p:spPr>
        <p:txBody>
          <a:bodyPr lIns="91440" tIns="182880" rIns="91440" bIns="182880">
            <a:noAutofit/>
          </a:bodyPr>
          <a:lstStyle>
            <a:lvl1pPr marL="0" indent="0" algn="l">
              <a:buNone/>
              <a:defRPr sz="1800" b="1">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24" name="Text Placeholder 21">
            <a:extLst>
              <a:ext uri="{FF2B5EF4-FFF2-40B4-BE49-F238E27FC236}">
                <a16:creationId xmlns:a16="http://schemas.microsoft.com/office/drawing/2014/main" id="{4444F986-C72B-21EC-6CCC-E370D9F24CE2}"/>
              </a:ext>
            </a:extLst>
          </p:cNvPr>
          <p:cNvSpPr>
            <a:spLocks noGrp="1"/>
          </p:cNvSpPr>
          <p:nvPr>
            <p:ph type="body" sz="quarter" idx="26" hasCustomPrompt="1"/>
          </p:nvPr>
        </p:nvSpPr>
        <p:spPr>
          <a:xfrm>
            <a:off x="6376243" y="3893496"/>
            <a:ext cx="2224560" cy="1937083"/>
          </a:xfrm>
          <a:solidFill>
            <a:schemeClr val="accent5"/>
          </a:solidFill>
        </p:spPr>
        <p:txBody>
          <a:bodyPr lIns="91440" tIns="182880" rIns="91440" bIns="182880">
            <a:noAutofit/>
          </a:bodyPr>
          <a:lstStyle>
            <a:lvl1pPr marL="0" indent="0" algn="l">
              <a:buNone/>
              <a:defRPr sz="1800" b="1">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29" name="Text Placeholder 21">
            <a:extLst>
              <a:ext uri="{FF2B5EF4-FFF2-40B4-BE49-F238E27FC236}">
                <a16:creationId xmlns:a16="http://schemas.microsoft.com/office/drawing/2014/main" id="{80C5ECF3-1A9B-DC38-32B9-FB4AE1989447}"/>
              </a:ext>
            </a:extLst>
          </p:cNvPr>
          <p:cNvSpPr>
            <a:spLocks noGrp="1"/>
          </p:cNvSpPr>
          <p:nvPr>
            <p:ph type="body" sz="quarter" idx="27" hasCustomPrompt="1"/>
          </p:nvPr>
        </p:nvSpPr>
        <p:spPr>
          <a:xfrm>
            <a:off x="9117903" y="3893496"/>
            <a:ext cx="2224560" cy="1937083"/>
          </a:xfrm>
          <a:solidFill>
            <a:schemeClr val="accent6">
              <a:lumMod val="75000"/>
            </a:schemeClr>
          </a:solidFill>
        </p:spPr>
        <p:txBody>
          <a:bodyPr lIns="91440" tIns="182880" rIns="91440" bIns="182880">
            <a:noAutofit/>
          </a:bodyPr>
          <a:lstStyle>
            <a:lvl1pPr marL="0" indent="0" algn="l">
              <a:buNone/>
              <a:defRPr sz="1800" b="1">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pic>
        <p:nvPicPr>
          <p:cNvPr id="2" name="Picture 1" descr="A black and white logo&#10;&#10;Description automatically generated">
            <a:extLst>
              <a:ext uri="{FF2B5EF4-FFF2-40B4-BE49-F238E27FC236}">
                <a16:creationId xmlns:a16="http://schemas.microsoft.com/office/drawing/2014/main" id="{465A1D0E-1DFC-4DDD-1A71-20E8057044A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3811650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SmartArt">
    <p:spTree>
      <p:nvGrpSpPr>
        <p:cNvPr id="1" name=""/>
        <p:cNvGrpSpPr/>
        <p:nvPr/>
      </p:nvGrpSpPr>
      <p:grpSpPr>
        <a:xfrm>
          <a:off x="0" y="0"/>
          <a:ext cx="0" cy="0"/>
          <a:chOff x="0" y="0"/>
          <a:chExt cx="0" cy="0"/>
        </a:xfrm>
      </p:grpSpPr>
      <p:sp>
        <p:nvSpPr>
          <p:cNvPr id="124" name="Freeform 123">
            <a:extLst>
              <a:ext uri="{FF2B5EF4-FFF2-40B4-BE49-F238E27FC236}">
                <a16:creationId xmlns:a16="http://schemas.microsoft.com/office/drawing/2014/main" id="{14819B2D-3933-9761-A0E0-F8A47EFAE83C}"/>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tx1"/>
          </a:solidFill>
          <a:ln w="0" cap="flat">
            <a:noFill/>
            <a:prstDash val="solid"/>
            <a:miter/>
          </a:ln>
        </p:spPr>
        <p:txBody>
          <a:bodyPr rtlCol="0" anchor="ctr"/>
          <a:lstStyle/>
          <a:p>
            <a:endParaRPr lang="en-US"/>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sp>
        <p:nvSpPr>
          <p:cNvPr id="9" name="Title 1">
            <a:extLst>
              <a:ext uri="{FF2B5EF4-FFF2-40B4-BE49-F238E27FC236}">
                <a16:creationId xmlns:a16="http://schemas.microsoft.com/office/drawing/2014/main" id="{F127BAF7-7A03-B6B3-4688-2EC146E8747D}"/>
              </a:ext>
            </a:extLst>
          </p:cNvPr>
          <p:cNvSpPr>
            <a:spLocks noGrp="1"/>
          </p:cNvSpPr>
          <p:nvPr>
            <p:ph type="title" hasCustomPrompt="1"/>
          </p:nvPr>
        </p:nvSpPr>
        <p:spPr>
          <a:xfrm>
            <a:off x="314692" y="365125"/>
            <a:ext cx="11492432" cy="886397"/>
          </a:xfrm>
        </p:spPr>
        <p:txBody>
          <a:bodyPr>
            <a:noAutofit/>
          </a:bodyPr>
          <a:lstStyle>
            <a:lvl1pPr>
              <a:defRPr>
                <a:solidFill>
                  <a:schemeClr val="bg1"/>
                </a:solidFill>
              </a:defRPr>
            </a:lvl1pPr>
          </a:lstStyle>
          <a:p>
            <a:r>
              <a:rPr lang="en-US" dirty="0"/>
              <a:t>One-sentence headline with the main takeaway message </a:t>
            </a:r>
            <a:br>
              <a:rPr lang="en-US" dirty="0"/>
            </a:br>
            <a:r>
              <a:rPr lang="en-US" dirty="0"/>
              <a:t>for the slide; no longer than two lines</a:t>
            </a:r>
          </a:p>
        </p:txBody>
      </p:sp>
      <p:sp>
        <p:nvSpPr>
          <p:cNvPr id="11" name="SmartArt Placeholder 10">
            <a:extLst>
              <a:ext uri="{FF2B5EF4-FFF2-40B4-BE49-F238E27FC236}">
                <a16:creationId xmlns:a16="http://schemas.microsoft.com/office/drawing/2014/main" id="{DE9FF4CE-1AF4-3143-A6DB-00045458C34C}"/>
              </a:ext>
            </a:extLst>
          </p:cNvPr>
          <p:cNvSpPr>
            <a:spLocks noGrp="1"/>
          </p:cNvSpPr>
          <p:nvPr>
            <p:ph type="dgm" sz="quarter" idx="10"/>
          </p:nvPr>
        </p:nvSpPr>
        <p:spPr>
          <a:xfrm>
            <a:off x="314691" y="1735015"/>
            <a:ext cx="11492431" cy="4407877"/>
          </a:xfrm>
        </p:spPr>
        <p:txBody>
          <a:bodyPr/>
          <a:lstStyle/>
          <a:p>
            <a:r>
              <a:rPr lang="en-US"/>
              <a:t>Click icon to add SmartArt graphic</a:t>
            </a:r>
          </a:p>
        </p:txBody>
      </p:sp>
      <p:pic>
        <p:nvPicPr>
          <p:cNvPr id="2" name="Picture 1" descr="A black and white logo&#10;&#10;Description automatically generated">
            <a:extLst>
              <a:ext uri="{FF2B5EF4-FFF2-40B4-BE49-F238E27FC236}">
                <a16:creationId xmlns:a16="http://schemas.microsoft.com/office/drawing/2014/main" id="{FE9087B9-5C76-0C79-7B73-BA8DD4DBDA9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3483321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Image series">
    <p:spTree>
      <p:nvGrpSpPr>
        <p:cNvPr id="1" name=""/>
        <p:cNvGrpSpPr/>
        <p:nvPr/>
      </p:nvGrpSpPr>
      <p:grpSpPr>
        <a:xfrm>
          <a:off x="0" y="0"/>
          <a:ext cx="0" cy="0"/>
          <a:chOff x="0" y="0"/>
          <a:chExt cx="0" cy="0"/>
        </a:xfrm>
      </p:grpSpPr>
      <p:sp>
        <p:nvSpPr>
          <p:cNvPr id="118" name="Picture Placeholder 117">
            <a:extLst>
              <a:ext uri="{FF2B5EF4-FFF2-40B4-BE49-F238E27FC236}">
                <a16:creationId xmlns:a16="http://schemas.microsoft.com/office/drawing/2014/main" id="{FCAA6D76-9D9F-EEEC-3A19-B8672A58A5A7}"/>
              </a:ext>
            </a:extLst>
          </p:cNvPr>
          <p:cNvSpPr>
            <a:spLocks noGrp="1"/>
          </p:cNvSpPr>
          <p:nvPr>
            <p:ph type="pic" sz="quarter" idx="13"/>
          </p:nvPr>
        </p:nvSpPr>
        <p:spPr>
          <a:xfrm>
            <a:off x="7645400" y="-6350"/>
            <a:ext cx="4546600" cy="2155825"/>
          </a:xfrm>
          <a:solidFill>
            <a:schemeClr val="bg2"/>
          </a:solidFill>
        </p:spPr>
        <p:txBody>
          <a:bodyPr/>
          <a:lstStyle/>
          <a:p>
            <a:r>
              <a:rPr lang="en-US"/>
              <a:t>Click icon to add picture</a:t>
            </a:r>
          </a:p>
        </p:txBody>
      </p:sp>
      <p:sp>
        <p:nvSpPr>
          <p:cNvPr id="121" name="Picture Placeholder 120">
            <a:extLst>
              <a:ext uri="{FF2B5EF4-FFF2-40B4-BE49-F238E27FC236}">
                <a16:creationId xmlns:a16="http://schemas.microsoft.com/office/drawing/2014/main" id="{374474B3-1A16-3799-2DA6-5E1F9B62F1F2}"/>
              </a:ext>
            </a:extLst>
          </p:cNvPr>
          <p:cNvSpPr>
            <a:spLocks noGrp="1"/>
          </p:cNvSpPr>
          <p:nvPr>
            <p:ph type="pic" sz="quarter" idx="14"/>
          </p:nvPr>
        </p:nvSpPr>
        <p:spPr>
          <a:xfrm>
            <a:off x="7645400" y="2352675"/>
            <a:ext cx="4546600" cy="2149475"/>
          </a:xfrm>
          <a:solidFill>
            <a:schemeClr val="bg2"/>
          </a:solidFill>
        </p:spPr>
        <p:txBody>
          <a:bodyPr/>
          <a:lstStyle/>
          <a:p>
            <a:r>
              <a:rPr lang="en-US"/>
              <a:t>Click icon to add picture</a:t>
            </a:r>
          </a:p>
        </p:txBody>
      </p:sp>
      <p:sp>
        <p:nvSpPr>
          <p:cNvPr id="123" name="Picture Placeholder 122">
            <a:extLst>
              <a:ext uri="{FF2B5EF4-FFF2-40B4-BE49-F238E27FC236}">
                <a16:creationId xmlns:a16="http://schemas.microsoft.com/office/drawing/2014/main" id="{0285EA67-185C-FA9B-F112-0DEA71BAF9A1}"/>
              </a:ext>
            </a:extLst>
          </p:cNvPr>
          <p:cNvSpPr>
            <a:spLocks noGrp="1"/>
          </p:cNvSpPr>
          <p:nvPr>
            <p:ph type="pic" sz="quarter" idx="15"/>
          </p:nvPr>
        </p:nvSpPr>
        <p:spPr>
          <a:xfrm>
            <a:off x="7645400" y="4703763"/>
            <a:ext cx="4546600" cy="2154237"/>
          </a:xfrm>
          <a:solidFill>
            <a:schemeClr val="bg2"/>
          </a:solidFill>
        </p:spPr>
        <p:txBody>
          <a:bodyPr/>
          <a:lstStyle/>
          <a:p>
            <a:r>
              <a:rPr lang="en-US"/>
              <a:t>Click icon to add picture</a:t>
            </a:r>
          </a:p>
        </p:txBody>
      </p:sp>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3" y="365125"/>
            <a:ext cx="6736022" cy="1006475"/>
          </a:xfrm>
        </p:spPr>
        <p:txBody>
          <a:bodyPr>
            <a:noAutofit/>
          </a:bodyPr>
          <a:lstStyle>
            <a:lvl1pPr>
              <a:defRPr b="1">
                <a:solidFill>
                  <a:schemeClr val="tx1"/>
                </a:solidFill>
              </a:defRPr>
            </a:lvl1pPr>
          </a:lstStyle>
          <a:p>
            <a:r>
              <a:rPr lang="en-US" dirty="0"/>
              <a:t>One-sentence headline stating </a:t>
            </a:r>
            <a:br>
              <a:rPr lang="en-US" dirty="0"/>
            </a:br>
            <a:r>
              <a:rPr lang="en-US" dirty="0"/>
              <a:t>the main takeaway message </a:t>
            </a:r>
          </a:p>
        </p:txBody>
      </p:sp>
      <p:sp>
        <p:nvSpPr>
          <p:cNvPr id="113" name="Text Placeholder 112">
            <a:extLst>
              <a:ext uri="{FF2B5EF4-FFF2-40B4-BE49-F238E27FC236}">
                <a16:creationId xmlns:a16="http://schemas.microsoft.com/office/drawing/2014/main" id="{561B3BD0-8400-FE4A-5A3F-210329D8A10F}"/>
              </a:ext>
            </a:extLst>
          </p:cNvPr>
          <p:cNvSpPr>
            <a:spLocks noGrp="1"/>
          </p:cNvSpPr>
          <p:nvPr>
            <p:ph type="body" sz="quarter" idx="12" hasCustomPrompt="1"/>
          </p:nvPr>
        </p:nvSpPr>
        <p:spPr>
          <a:xfrm>
            <a:off x="314693" y="1817559"/>
            <a:ext cx="6763894" cy="4324823"/>
          </a:xfrm>
        </p:spPr>
        <p:txBody>
          <a:bodyPr>
            <a:noAutofit/>
          </a:bodyPr>
          <a:lstStyle>
            <a:lvl1pPr marL="0" indent="0">
              <a:buNone/>
              <a:defRPr sz="20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r>
              <a:rPr lang="en-US" dirty="0"/>
              <a:t>Supporting point 1</a:t>
            </a:r>
            <a:br>
              <a:rPr lang="en-US" dirty="0"/>
            </a:br>
            <a:r>
              <a:rPr lang="en-US" dirty="0"/>
              <a:t>Supporting point 2</a:t>
            </a:r>
            <a:br>
              <a:rPr lang="en-US" dirty="0"/>
            </a:br>
            <a:r>
              <a:rPr lang="en-US" dirty="0"/>
              <a:t>Supporting point 3</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8581671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ey im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55F232B-0EDE-9AF7-8505-73A82A1D984A}"/>
              </a:ext>
            </a:extLst>
          </p:cNvPr>
          <p:cNvSpPr/>
          <p:nvPr userDrawn="1"/>
        </p:nvSpPr>
        <p:spPr>
          <a:xfrm>
            <a:off x="0" y="0"/>
            <a:ext cx="467885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3899310" cy="1900997"/>
          </a:xfrm>
        </p:spPr>
        <p:txBody>
          <a:bodyPr/>
          <a:lstStyle/>
          <a:p>
            <a:r>
              <a:rPr lang="en-US" dirty="0"/>
              <a:t>One-sentence headline stating </a:t>
            </a:r>
            <a:br>
              <a:rPr lang="en-US" dirty="0"/>
            </a:br>
            <a:r>
              <a:rPr lang="en-US" dirty="0"/>
              <a:t>the main takeaway message </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631247"/>
            <a:ext cx="3899310" cy="3511136"/>
          </a:xfrm>
        </p:spPr>
        <p:txBody>
          <a:bodyPr/>
          <a:lstStyle>
            <a:lvl1pPr marL="0" indent="0">
              <a:buNone/>
              <a:defRPr sz="2000"/>
            </a:lvl1pPr>
          </a:lstStyle>
          <a:p>
            <a:r>
              <a:rPr lang="en-US" dirty="0"/>
              <a:t>Supporting point 1</a:t>
            </a:r>
            <a:br>
              <a:rPr lang="en-US" dirty="0"/>
            </a:br>
            <a:r>
              <a:rPr lang="en-US" dirty="0"/>
              <a:t>Supporting point 2</a:t>
            </a:r>
            <a:br>
              <a:rPr lang="en-US" dirty="0"/>
            </a:br>
            <a:r>
              <a:rPr lang="en-US" dirty="0"/>
              <a:t>Supporting point 3</a:t>
            </a:r>
          </a:p>
        </p:txBody>
      </p:sp>
      <p:sp>
        <p:nvSpPr>
          <p:cNvPr id="5" name="Picture Placeholder 4">
            <a:extLst>
              <a:ext uri="{FF2B5EF4-FFF2-40B4-BE49-F238E27FC236}">
                <a16:creationId xmlns:a16="http://schemas.microsoft.com/office/drawing/2014/main" id="{A40400C1-7283-FABD-80B9-45AEE1D1F5D9}"/>
              </a:ext>
            </a:extLst>
          </p:cNvPr>
          <p:cNvSpPr>
            <a:spLocks noGrp="1"/>
          </p:cNvSpPr>
          <p:nvPr>
            <p:ph type="pic" sz="quarter" idx="10"/>
          </p:nvPr>
        </p:nvSpPr>
        <p:spPr>
          <a:xfrm>
            <a:off x="4678363" y="0"/>
            <a:ext cx="7513637" cy="6858000"/>
          </a:xfrm>
        </p:spPr>
        <p:txBody>
          <a:bodyPr/>
          <a:lstStyle/>
          <a:p>
            <a:r>
              <a:rPr lang="en-US"/>
              <a:t>Click icon to add picture</a:t>
            </a:r>
          </a:p>
        </p:txBody>
      </p:sp>
      <p:pic>
        <p:nvPicPr>
          <p:cNvPr id="7" name="Picture 6" descr="A green text on a black background&#10;&#10;Description automatically generated">
            <a:extLst>
              <a:ext uri="{FF2B5EF4-FFF2-40B4-BE49-F238E27FC236}">
                <a16:creationId xmlns:a16="http://schemas.microsoft.com/office/drawing/2014/main" id="{03C6E0F6-B5F2-5BD9-ECF7-2AE29F4E4D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2311" y="6415502"/>
            <a:ext cx="1756746" cy="293548"/>
          </a:xfrm>
          <a:prstGeom prst="rect">
            <a:avLst/>
          </a:prstGeom>
        </p:spPr>
      </p:pic>
    </p:spTree>
    <p:extLst>
      <p:ext uri="{BB962C8B-B14F-4D97-AF65-F5344CB8AC3E}">
        <p14:creationId xmlns:p14="http://schemas.microsoft.com/office/powerpoint/2010/main" val="611867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Image series">
    <p:spTree>
      <p:nvGrpSpPr>
        <p:cNvPr id="1" name=""/>
        <p:cNvGrpSpPr/>
        <p:nvPr/>
      </p:nvGrpSpPr>
      <p:grpSpPr>
        <a:xfrm>
          <a:off x="0" y="0"/>
          <a:ext cx="0" cy="0"/>
          <a:chOff x="0" y="0"/>
          <a:chExt cx="0" cy="0"/>
        </a:xfrm>
      </p:grpSpPr>
      <p:sp>
        <p:nvSpPr>
          <p:cNvPr id="142" name="Freeform 141">
            <a:extLst>
              <a:ext uri="{FF2B5EF4-FFF2-40B4-BE49-F238E27FC236}">
                <a16:creationId xmlns:a16="http://schemas.microsoft.com/office/drawing/2014/main" id="{C5299A65-0A0F-7322-3425-6AD66F71B882}"/>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tx1"/>
          </a:solidFill>
          <a:ln w="0" cap="flat">
            <a:noFill/>
            <a:prstDash val="solid"/>
            <a:miter/>
          </a:ln>
        </p:spPr>
        <p:txBody>
          <a:bodyPr rtlCol="0" anchor="ctr"/>
          <a:lstStyle/>
          <a:p>
            <a:endParaRPr lang="en-US" dirty="0"/>
          </a:p>
        </p:txBody>
      </p:sp>
      <p:sp>
        <p:nvSpPr>
          <p:cNvPr id="136" name="Picture Placeholder 135">
            <a:extLst>
              <a:ext uri="{FF2B5EF4-FFF2-40B4-BE49-F238E27FC236}">
                <a16:creationId xmlns:a16="http://schemas.microsoft.com/office/drawing/2014/main" id="{5DC2D7C4-BFF1-5433-4DFD-06CB8AACA1BC}"/>
              </a:ext>
            </a:extLst>
          </p:cNvPr>
          <p:cNvSpPr>
            <a:spLocks noGrp="1"/>
          </p:cNvSpPr>
          <p:nvPr>
            <p:ph type="pic" sz="quarter" idx="13"/>
          </p:nvPr>
        </p:nvSpPr>
        <p:spPr>
          <a:xfrm>
            <a:off x="7642225" y="0"/>
            <a:ext cx="2151063" cy="2151063"/>
          </a:xfrm>
          <a:solidFill>
            <a:schemeClr val="bg2"/>
          </a:solidFill>
        </p:spPr>
        <p:txBody>
          <a:bodyPr/>
          <a:lstStyle/>
          <a:p>
            <a:r>
              <a:rPr lang="en-US"/>
              <a:t>Click icon to add picture</a:t>
            </a:r>
          </a:p>
        </p:txBody>
      </p:sp>
      <p:sp>
        <p:nvSpPr>
          <p:cNvPr id="137" name="Picture Placeholder 135">
            <a:extLst>
              <a:ext uri="{FF2B5EF4-FFF2-40B4-BE49-F238E27FC236}">
                <a16:creationId xmlns:a16="http://schemas.microsoft.com/office/drawing/2014/main" id="{859767F7-2911-36C4-18C3-120D9FA7D632}"/>
              </a:ext>
            </a:extLst>
          </p:cNvPr>
          <p:cNvSpPr>
            <a:spLocks noGrp="1"/>
          </p:cNvSpPr>
          <p:nvPr>
            <p:ph type="pic" sz="quarter" idx="14"/>
          </p:nvPr>
        </p:nvSpPr>
        <p:spPr>
          <a:xfrm>
            <a:off x="10044833" y="0"/>
            <a:ext cx="2151063" cy="2151063"/>
          </a:xfrm>
          <a:solidFill>
            <a:schemeClr val="bg2"/>
          </a:solidFill>
        </p:spPr>
        <p:txBody>
          <a:bodyPr/>
          <a:lstStyle/>
          <a:p>
            <a:r>
              <a:rPr lang="en-US"/>
              <a:t>Click icon to add picture</a:t>
            </a:r>
          </a:p>
        </p:txBody>
      </p:sp>
      <p:sp>
        <p:nvSpPr>
          <p:cNvPr id="138" name="Picture Placeholder 135">
            <a:extLst>
              <a:ext uri="{FF2B5EF4-FFF2-40B4-BE49-F238E27FC236}">
                <a16:creationId xmlns:a16="http://schemas.microsoft.com/office/drawing/2014/main" id="{FC9DC632-E163-36B5-D009-C52439676110}"/>
              </a:ext>
            </a:extLst>
          </p:cNvPr>
          <p:cNvSpPr>
            <a:spLocks noGrp="1"/>
          </p:cNvSpPr>
          <p:nvPr>
            <p:ph type="pic" sz="quarter" idx="15"/>
          </p:nvPr>
        </p:nvSpPr>
        <p:spPr>
          <a:xfrm>
            <a:off x="7642225" y="2353563"/>
            <a:ext cx="2151063" cy="2151063"/>
          </a:xfrm>
          <a:solidFill>
            <a:schemeClr val="bg2"/>
          </a:solidFill>
        </p:spPr>
        <p:txBody>
          <a:bodyPr/>
          <a:lstStyle/>
          <a:p>
            <a:r>
              <a:rPr lang="en-US"/>
              <a:t>Click icon to add picture</a:t>
            </a:r>
          </a:p>
        </p:txBody>
      </p:sp>
      <p:sp>
        <p:nvSpPr>
          <p:cNvPr id="139" name="Picture Placeholder 135">
            <a:extLst>
              <a:ext uri="{FF2B5EF4-FFF2-40B4-BE49-F238E27FC236}">
                <a16:creationId xmlns:a16="http://schemas.microsoft.com/office/drawing/2014/main" id="{99255166-5F9E-0685-2DC9-C0962F7791A1}"/>
              </a:ext>
            </a:extLst>
          </p:cNvPr>
          <p:cNvSpPr>
            <a:spLocks noGrp="1"/>
          </p:cNvSpPr>
          <p:nvPr>
            <p:ph type="pic" sz="quarter" idx="16"/>
          </p:nvPr>
        </p:nvSpPr>
        <p:spPr>
          <a:xfrm>
            <a:off x="10044833" y="2353563"/>
            <a:ext cx="2151063" cy="2151063"/>
          </a:xfrm>
          <a:solidFill>
            <a:schemeClr val="bg2"/>
          </a:solidFill>
        </p:spPr>
        <p:txBody>
          <a:bodyPr/>
          <a:lstStyle/>
          <a:p>
            <a:r>
              <a:rPr lang="en-US"/>
              <a:t>Click icon to add picture</a:t>
            </a:r>
          </a:p>
        </p:txBody>
      </p:sp>
      <p:sp>
        <p:nvSpPr>
          <p:cNvPr id="140" name="Picture Placeholder 135">
            <a:extLst>
              <a:ext uri="{FF2B5EF4-FFF2-40B4-BE49-F238E27FC236}">
                <a16:creationId xmlns:a16="http://schemas.microsoft.com/office/drawing/2014/main" id="{0FA78FC9-062C-7D60-CDA4-C25CE63F78E4}"/>
              </a:ext>
            </a:extLst>
          </p:cNvPr>
          <p:cNvSpPr>
            <a:spLocks noGrp="1"/>
          </p:cNvSpPr>
          <p:nvPr>
            <p:ph type="pic" sz="quarter" idx="17"/>
          </p:nvPr>
        </p:nvSpPr>
        <p:spPr>
          <a:xfrm>
            <a:off x="7642225" y="4706937"/>
            <a:ext cx="2151063" cy="2151063"/>
          </a:xfrm>
          <a:solidFill>
            <a:schemeClr val="bg2"/>
          </a:solidFill>
        </p:spPr>
        <p:txBody>
          <a:bodyPr/>
          <a:lstStyle/>
          <a:p>
            <a:r>
              <a:rPr lang="en-US"/>
              <a:t>Click icon to add picture</a:t>
            </a:r>
          </a:p>
        </p:txBody>
      </p:sp>
      <p:sp>
        <p:nvSpPr>
          <p:cNvPr id="141" name="Picture Placeholder 135">
            <a:extLst>
              <a:ext uri="{FF2B5EF4-FFF2-40B4-BE49-F238E27FC236}">
                <a16:creationId xmlns:a16="http://schemas.microsoft.com/office/drawing/2014/main" id="{9521219C-7211-80DE-D33B-4B26EA6EEE98}"/>
              </a:ext>
            </a:extLst>
          </p:cNvPr>
          <p:cNvSpPr>
            <a:spLocks noGrp="1"/>
          </p:cNvSpPr>
          <p:nvPr>
            <p:ph type="pic" sz="quarter" idx="18"/>
          </p:nvPr>
        </p:nvSpPr>
        <p:spPr>
          <a:xfrm>
            <a:off x="10044833" y="4706937"/>
            <a:ext cx="2151063" cy="2151063"/>
          </a:xfrm>
          <a:solidFill>
            <a:schemeClr val="bg2"/>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3" y="365125"/>
            <a:ext cx="6736022" cy="886397"/>
          </a:xfrm>
        </p:spPr>
        <p:txBody>
          <a:bodyPr anchor="t" anchorCtr="0">
            <a:noAutofit/>
          </a:bodyPr>
          <a:lstStyle>
            <a:lvl1pPr>
              <a:defRPr b="1">
                <a:solidFill>
                  <a:schemeClr val="bg1"/>
                </a:solidFill>
              </a:defRPr>
            </a:lvl1pPr>
          </a:lstStyle>
          <a:p>
            <a:r>
              <a:rPr lang="en-US" dirty="0"/>
              <a:t>One-sentence headline stating </a:t>
            </a:r>
            <a:br>
              <a:rPr lang="en-US" dirty="0"/>
            </a:br>
            <a:r>
              <a:rPr lang="en-US" dirty="0"/>
              <a:t>the main takeaway message </a:t>
            </a:r>
          </a:p>
        </p:txBody>
      </p:sp>
      <p:sp>
        <p:nvSpPr>
          <p:cNvPr id="113" name="Text Placeholder 112">
            <a:extLst>
              <a:ext uri="{FF2B5EF4-FFF2-40B4-BE49-F238E27FC236}">
                <a16:creationId xmlns:a16="http://schemas.microsoft.com/office/drawing/2014/main" id="{561B3BD0-8400-FE4A-5A3F-210329D8A10F}"/>
              </a:ext>
            </a:extLst>
          </p:cNvPr>
          <p:cNvSpPr>
            <a:spLocks noGrp="1"/>
          </p:cNvSpPr>
          <p:nvPr>
            <p:ph type="body" sz="quarter" idx="12" hasCustomPrompt="1"/>
          </p:nvPr>
        </p:nvSpPr>
        <p:spPr>
          <a:xfrm>
            <a:off x="314693" y="1817560"/>
            <a:ext cx="6763894" cy="4354640"/>
          </a:xfrm>
        </p:spPr>
        <p:txBody>
          <a:bodyPr tIns="91440" anchor="t" anchorCtr="0">
            <a:noAutofit/>
          </a:bodyPr>
          <a:lstStyle>
            <a:lvl1pPr marL="0" indent="0">
              <a:spcBef>
                <a:spcPts val="1200"/>
              </a:spcBef>
              <a:spcAft>
                <a:spcPts val="60"/>
              </a:spcAft>
              <a:buNone/>
              <a:defRPr sz="1800" b="0" i="0">
                <a:solidFill>
                  <a:schemeClr val="bg1"/>
                </a:solidFill>
                <a:latin typeface="Roboto Light" panose="02000000000000000000" pitchFamily="2" charset="0"/>
                <a:ea typeface="Roboto Light" panose="02000000000000000000" pitchFamily="2" charset="0"/>
              </a:defRPr>
            </a:lvl1pPr>
            <a:lvl2pPr>
              <a:spcBef>
                <a:spcPts val="1200"/>
              </a:spcBef>
              <a:spcAft>
                <a:spcPts val="60"/>
              </a:spcAft>
              <a:defRPr b="0" i="0">
                <a:solidFill>
                  <a:schemeClr val="bg1"/>
                </a:solidFill>
                <a:latin typeface="Roboto Light" panose="02000000000000000000" pitchFamily="2" charset="0"/>
                <a:ea typeface="Roboto Light" panose="02000000000000000000" pitchFamily="2" charset="0"/>
              </a:defRPr>
            </a:lvl2pPr>
            <a:lvl3pPr>
              <a:spcBef>
                <a:spcPts val="1200"/>
              </a:spcBef>
              <a:spcAft>
                <a:spcPts val="60"/>
              </a:spcAft>
              <a:defRPr b="0" i="0">
                <a:solidFill>
                  <a:schemeClr val="bg1"/>
                </a:solidFill>
                <a:latin typeface="Roboto Light" panose="02000000000000000000" pitchFamily="2" charset="0"/>
                <a:ea typeface="Roboto Light" panose="02000000000000000000" pitchFamily="2" charset="0"/>
              </a:defRPr>
            </a:lvl3pPr>
            <a:lvl4pPr>
              <a:spcBef>
                <a:spcPts val="1200"/>
              </a:spcBef>
              <a:spcAft>
                <a:spcPts val="60"/>
              </a:spcAft>
              <a:defRPr b="0" i="0">
                <a:solidFill>
                  <a:schemeClr val="bg1"/>
                </a:solidFill>
                <a:latin typeface="Roboto Light" panose="02000000000000000000" pitchFamily="2" charset="0"/>
                <a:ea typeface="Roboto Light" panose="02000000000000000000" pitchFamily="2" charset="0"/>
              </a:defRPr>
            </a:lvl4pPr>
            <a:lvl5pPr>
              <a:spcBef>
                <a:spcPts val="1200"/>
              </a:spcBef>
              <a:spcAft>
                <a:spcPts val="60"/>
              </a:spcAft>
              <a:defRPr b="0" i="0">
                <a:solidFill>
                  <a:schemeClr val="bg1"/>
                </a:solidFill>
                <a:latin typeface="Roboto Light" panose="02000000000000000000" pitchFamily="2" charset="0"/>
                <a:ea typeface="Roboto Light" panose="02000000000000000000" pitchFamily="2" charset="0"/>
              </a:defRPr>
            </a:lvl5pPr>
          </a:lstStyle>
          <a:p>
            <a:r>
              <a:rPr lang="en-US" dirty="0"/>
              <a:t>Supporting point 1</a:t>
            </a:r>
          </a:p>
          <a:p>
            <a:r>
              <a:rPr lang="en-US" dirty="0"/>
              <a:t>Supporting point 2</a:t>
            </a:r>
          </a:p>
          <a:p>
            <a:r>
              <a:rPr lang="en-US" dirty="0"/>
              <a:t>Supporting point 3</a:t>
            </a:r>
          </a:p>
        </p:txBody>
      </p:sp>
      <p:sp>
        <p:nvSpPr>
          <p:cNvPr id="4" name="Rectangle 6">
            <a:extLst>
              <a:ext uri="{FF2B5EF4-FFF2-40B4-BE49-F238E27FC236}">
                <a16:creationId xmlns:a16="http://schemas.microsoft.com/office/drawing/2014/main" id="{7562B7F0-6B0A-3291-2731-E56176CBCD7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pic>
        <p:nvPicPr>
          <p:cNvPr id="5" name="Picture 4" descr="A black and white logo&#10;&#10;Description automatically generated">
            <a:extLst>
              <a:ext uri="{FF2B5EF4-FFF2-40B4-BE49-F238E27FC236}">
                <a16:creationId xmlns:a16="http://schemas.microsoft.com/office/drawing/2014/main" id="{C725327F-436F-18FD-BA5C-FAD8E1B541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1817055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 point">
    <p:spTree>
      <p:nvGrpSpPr>
        <p:cNvPr id="1" name=""/>
        <p:cNvGrpSpPr/>
        <p:nvPr/>
      </p:nvGrpSpPr>
      <p:grpSpPr>
        <a:xfrm>
          <a:off x="0" y="0"/>
          <a:ext cx="0" cy="0"/>
          <a:chOff x="0" y="0"/>
          <a:chExt cx="0" cy="0"/>
        </a:xfrm>
      </p:grpSpPr>
      <p:pic>
        <p:nvPicPr>
          <p:cNvPr id="286" name="Graphic 285">
            <a:extLst>
              <a:ext uri="{FF2B5EF4-FFF2-40B4-BE49-F238E27FC236}">
                <a16:creationId xmlns:a16="http://schemas.microsoft.com/office/drawing/2014/main" id="{4013C738-DD97-6098-5C6E-69C6DA8745C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B71230B-9536-B5A5-160D-DBECD2D263EE}"/>
              </a:ext>
            </a:extLst>
          </p:cNvPr>
          <p:cNvSpPr>
            <a:spLocks noGrp="1"/>
          </p:cNvSpPr>
          <p:nvPr>
            <p:ph type="title" hasCustomPrompt="1"/>
          </p:nvPr>
        </p:nvSpPr>
        <p:spPr>
          <a:xfrm>
            <a:off x="573157" y="2624569"/>
            <a:ext cx="11045686" cy="498598"/>
          </a:xfrm>
        </p:spPr>
        <p:txBody>
          <a:bodyPr anchor="t" anchorCtr="0">
            <a:noAutofit/>
          </a:bodyPr>
          <a:lstStyle>
            <a:lvl1pPr algn="ctr">
              <a:defRPr sz="3600">
                <a:solidFill>
                  <a:schemeClr val="bg1"/>
                </a:solidFill>
              </a:defRPr>
            </a:lvl1pPr>
          </a:lstStyle>
          <a:p>
            <a:r>
              <a:rPr lang="en-US" dirty="0"/>
              <a:t>One-sentence headline stating the main takeaway</a:t>
            </a:r>
          </a:p>
        </p:txBody>
      </p:sp>
      <p:sp>
        <p:nvSpPr>
          <p:cNvPr id="320" name="Text Placeholder 368">
            <a:extLst>
              <a:ext uri="{FF2B5EF4-FFF2-40B4-BE49-F238E27FC236}">
                <a16:creationId xmlns:a16="http://schemas.microsoft.com/office/drawing/2014/main" id="{EE706859-C661-2A5C-56D3-6BE7DBBC71DD}"/>
              </a:ext>
            </a:extLst>
          </p:cNvPr>
          <p:cNvSpPr>
            <a:spLocks noGrp="1"/>
          </p:cNvSpPr>
          <p:nvPr>
            <p:ph type="body" sz="quarter" idx="18" hasCustomPrompt="1"/>
          </p:nvPr>
        </p:nvSpPr>
        <p:spPr>
          <a:xfrm>
            <a:off x="556069" y="3774422"/>
            <a:ext cx="11062774" cy="249299"/>
          </a:xfrm>
        </p:spPr>
        <p:txBody>
          <a:bodyPr anchor="t" anchorCtr="0">
            <a:noAutofit/>
          </a:bodyPr>
          <a:lstStyle>
            <a:lvl1pPr marL="0" indent="0" algn="ctr">
              <a:spcBef>
                <a:spcPts val="1200"/>
              </a:spcBef>
              <a:spcAft>
                <a:spcPts val="60"/>
              </a:spcAft>
              <a:buNone/>
              <a:defRPr sz="1800" b="0" i="0">
                <a:solidFill>
                  <a:schemeClr val="bg1"/>
                </a:solidFill>
                <a:latin typeface="Roboto Light" panose="02000000000000000000" pitchFamily="2" charset="0"/>
                <a:ea typeface="Roboto Light" panose="02000000000000000000" pitchFamily="2" charset="0"/>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One-sentence connected to the main takeaway</a:t>
            </a:r>
          </a:p>
        </p:txBody>
      </p:sp>
      <p:sp>
        <p:nvSpPr>
          <p:cNvPr id="3" name="Rectangle 2">
            <a:extLst>
              <a:ext uri="{FF2B5EF4-FFF2-40B4-BE49-F238E27FC236}">
                <a16:creationId xmlns:a16="http://schemas.microsoft.com/office/drawing/2014/main" id="{297D526D-05AB-C716-46F5-6CDC1D14E2ED}"/>
              </a:ext>
            </a:extLst>
          </p:cNvPr>
          <p:cNvSpPr/>
          <p:nvPr userDrawn="1"/>
        </p:nvSpPr>
        <p:spPr>
          <a:xfrm>
            <a:off x="5668818" y="3393042"/>
            <a:ext cx="854364" cy="7191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a:p>
        </p:txBody>
      </p:sp>
      <p:sp>
        <p:nvSpPr>
          <p:cNvPr id="6" name="Rectangle 6">
            <a:extLst>
              <a:ext uri="{FF2B5EF4-FFF2-40B4-BE49-F238E27FC236}">
                <a16:creationId xmlns:a16="http://schemas.microsoft.com/office/drawing/2014/main" id="{A6C5D6D4-E7B7-6C45-59D0-554A5C06715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pic>
        <p:nvPicPr>
          <p:cNvPr id="5" name="Picture 4" descr="A black and white logo&#10;&#10;Description automatically generated">
            <a:extLst>
              <a:ext uri="{FF2B5EF4-FFF2-40B4-BE49-F238E27FC236}">
                <a16:creationId xmlns:a16="http://schemas.microsoft.com/office/drawing/2014/main" id="{C4160207-F810-64DB-E93C-24852F03919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24314475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 Gradient">
    <p:spTree>
      <p:nvGrpSpPr>
        <p:cNvPr id="1" name=""/>
        <p:cNvGrpSpPr/>
        <p:nvPr/>
      </p:nvGrpSpPr>
      <p:grpSpPr>
        <a:xfrm>
          <a:off x="0" y="0"/>
          <a:ext cx="0" cy="0"/>
          <a:chOff x="0" y="0"/>
          <a:chExt cx="0" cy="0"/>
        </a:xfrm>
      </p:grpSpPr>
      <p:pic>
        <p:nvPicPr>
          <p:cNvPr id="286" name="Graphic 285">
            <a:extLst>
              <a:ext uri="{FF2B5EF4-FFF2-40B4-BE49-F238E27FC236}">
                <a16:creationId xmlns:a16="http://schemas.microsoft.com/office/drawing/2014/main" id="{4013C738-DD97-6098-5C6E-69C6DA8745C1}"/>
              </a:ext>
            </a:extLst>
          </p:cNvPr>
          <p:cNvPicPr>
            <a:picLocks noChangeAspect="1"/>
          </p:cNvPicPr>
          <p:nvPr userDrawn="1"/>
        </p:nvPicPr>
        <p:blipFill>
          <a:blip r:embed="rId2"/>
          <a:srcRect/>
          <a:stretch/>
        </p:blipFill>
        <p:spPr>
          <a:xfrm>
            <a:off x="0" y="0"/>
            <a:ext cx="12192000" cy="6858000"/>
          </a:xfrm>
          <a:prstGeom prst="rect">
            <a:avLst/>
          </a:prstGeom>
        </p:spPr>
      </p:pic>
      <p:sp>
        <p:nvSpPr>
          <p:cNvPr id="6" name="Rectangle 6">
            <a:extLst>
              <a:ext uri="{FF2B5EF4-FFF2-40B4-BE49-F238E27FC236}">
                <a16:creationId xmlns:a16="http://schemas.microsoft.com/office/drawing/2014/main" id="{A6C5D6D4-E7B7-6C45-59D0-554A5C06715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sp>
        <p:nvSpPr>
          <p:cNvPr id="5" name="Title 1">
            <a:extLst>
              <a:ext uri="{FF2B5EF4-FFF2-40B4-BE49-F238E27FC236}">
                <a16:creationId xmlns:a16="http://schemas.microsoft.com/office/drawing/2014/main" id="{96029C52-FEBA-E897-C815-3A6283D168D2}"/>
              </a:ext>
            </a:extLst>
          </p:cNvPr>
          <p:cNvSpPr>
            <a:spLocks noGrp="1"/>
          </p:cNvSpPr>
          <p:nvPr>
            <p:ph type="title" hasCustomPrompt="1"/>
          </p:nvPr>
        </p:nvSpPr>
        <p:spPr>
          <a:xfrm>
            <a:off x="314692" y="365125"/>
            <a:ext cx="11492432" cy="886397"/>
          </a:xfrm>
        </p:spPr>
        <p:txBody>
          <a:bodyPr/>
          <a:lstStyle>
            <a:lvl1pPr>
              <a:defRPr>
                <a:solidFill>
                  <a:schemeClr val="bg1"/>
                </a:solidFill>
              </a:defRPr>
            </a:lvl1pPr>
          </a:lstStyle>
          <a:p>
            <a:r>
              <a:rPr lang="en-US" dirty="0"/>
              <a:t>One-sentence headline stating the main takeaway message for the slide; no longer than two lines </a:t>
            </a:r>
          </a:p>
        </p:txBody>
      </p:sp>
      <p:pic>
        <p:nvPicPr>
          <p:cNvPr id="2" name="Picture 1" descr="A black and white logo&#10;&#10;Description automatically generated">
            <a:extLst>
              <a:ext uri="{FF2B5EF4-FFF2-40B4-BE49-F238E27FC236}">
                <a16:creationId xmlns:a16="http://schemas.microsoft.com/office/drawing/2014/main" id="{EE48691B-0EBE-7567-642E-FC72C179585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34417833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 for the slide; no longer than two lines </a:t>
            </a:r>
          </a:p>
        </p:txBody>
      </p:sp>
    </p:spTree>
    <p:extLst>
      <p:ext uri="{BB962C8B-B14F-4D97-AF65-F5344CB8AC3E}">
        <p14:creationId xmlns:p14="http://schemas.microsoft.com/office/powerpoint/2010/main" val="4167105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05791-4F91-34B2-5F77-014A7A421E14}"/>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 for the slide; no longer than two lines </a:t>
            </a:r>
          </a:p>
        </p:txBody>
      </p:sp>
      <p:sp>
        <p:nvSpPr>
          <p:cNvPr id="3" name="Content Placeholder 2">
            <a:extLst>
              <a:ext uri="{FF2B5EF4-FFF2-40B4-BE49-F238E27FC236}">
                <a16:creationId xmlns:a16="http://schemas.microsoft.com/office/drawing/2014/main" id="{1268E7B4-2380-B18C-C8C1-09BD437D6B16}"/>
              </a:ext>
            </a:extLst>
          </p:cNvPr>
          <p:cNvSpPr>
            <a:spLocks noGrp="1"/>
          </p:cNvSpPr>
          <p:nvPr>
            <p:ph idx="1" hasCustomPrompt="1"/>
          </p:nvPr>
        </p:nvSpPr>
        <p:spPr>
          <a:xfrm>
            <a:off x="314692" y="1825625"/>
            <a:ext cx="11315194" cy="4061829"/>
          </a:xfrm>
        </p:spPr>
        <p:txBody>
          <a:bodyPr/>
          <a:lstStyle>
            <a:lvl1pPr marL="0" indent="0">
              <a:spcBef>
                <a:spcPts val="1200"/>
              </a:spcBef>
              <a:buNone/>
              <a:defRPr sz="1800"/>
            </a:lvl1pPr>
          </a:lstStyle>
          <a:p>
            <a:r>
              <a:rPr lang="en-US" dirty="0"/>
              <a:t>Supporting point 1</a:t>
            </a:r>
            <a:br>
              <a:rPr lang="en-US" dirty="0"/>
            </a:br>
            <a:r>
              <a:rPr lang="en-US" dirty="0"/>
              <a:t>Supporting point 2</a:t>
            </a:r>
            <a:br>
              <a:rPr lang="en-US" dirty="0"/>
            </a:br>
            <a:r>
              <a:rPr lang="en-US" dirty="0"/>
              <a:t>Supporting point 3</a:t>
            </a:r>
          </a:p>
        </p:txBody>
      </p:sp>
    </p:spTree>
    <p:extLst>
      <p:ext uri="{BB962C8B-B14F-4D97-AF65-F5344CB8AC3E}">
        <p14:creationId xmlns:p14="http://schemas.microsoft.com/office/powerpoint/2010/main" val="939848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 Standard">
    <p:spTree>
      <p:nvGrpSpPr>
        <p:cNvPr id="1" name=""/>
        <p:cNvGrpSpPr/>
        <p:nvPr/>
      </p:nvGrpSpPr>
      <p:grpSpPr>
        <a:xfrm>
          <a:off x="0" y="0"/>
          <a:ext cx="0" cy="0"/>
          <a:chOff x="0" y="0"/>
          <a:chExt cx="0" cy="0"/>
        </a:xfrm>
      </p:grpSpPr>
      <p:pic>
        <p:nvPicPr>
          <p:cNvPr id="2" name="Picture 1" descr="A high angle view of a city&#10;&#10;Description automatically generated">
            <a:extLst>
              <a:ext uri="{FF2B5EF4-FFF2-40B4-BE49-F238E27FC236}">
                <a16:creationId xmlns:a16="http://schemas.microsoft.com/office/drawing/2014/main" id="{01F17512-BEEB-E940-3B9F-9FDBDB21217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A49EAE8-262C-D20D-80FF-4279961B7DBA}"/>
              </a:ext>
            </a:extLst>
          </p:cNvPr>
          <p:cNvSpPr/>
          <p:nvPr userDrawn="1"/>
        </p:nvSpPr>
        <p:spPr>
          <a:xfrm>
            <a:off x="896615" y="843778"/>
            <a:ext cx="5199385" cy="5199385"/>
          </a:xfrm>
          <a:prstGeom prst="rect">
            <a:avLst/>
          </a:prstGeom>
          <a:solidFill>
            <a:schemeClr val="bg1">
              <a:alpha val="8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Roboto" panose="02000000000000000000" pitchFamily="2" charset="0"/>
              <a:ea typeface="Roboto" panose="02000000000000000000" pitchFamily="2" charset="0"/>
            </a:endParaRPr>
          </a:p>
        </p:txBody>
      </p:sp>
      <p:sp>
        <p:nvSpPr>
          <p:cNvPr id="1989" name="Title 1">
            <a:extLst>
              <a:ext uri="{FF2B5EF4-FFF2-40B4-BE49-F238E27FC236}">
                <a16:creationId xmlns:a16="http://schemas.microsoft.com/office/drawing/2014/main" id="{4E63AC8A-1BE4-CC0D-A87D-57B11478230B}"/>
              </a:ext>
            </a:extLst>
          </p:cNvPr>
          <p:cNvSpPr>
            <a:spLocks noGrp="1"/>
          </p:cNvSpPr>
          <p:nvPr>
            <p:ph type="ctrTitle" hasCustomPrompt="1"/>
          </p:nvPr>
        </p:nvSpPr>
        <p:spPr>
          <a:xfrm>
            <a:off x="1215450" y="2254309"/>
            <a:ext cx="4517136" cy="997196"/>
          </a:xfrm>
        </p:spPr>
        <p:txBody>
          <a:bodyPr wrap="square" anchor="t" anchorCtr="0">
            <a:noAutofit/>
          </a:bodyPr>
          <a:lstStyle>
            <a:lvl1pPr algn="l">
              <a:spcBef>
                <a:spcPts val="1200"/>
              </a:spcBef>
              <a:spcAft>
                <a:spcPts val="60"/>
              </a:spcAft>
              <a:defRPr sz="3600" b="1">
                <a:solidFill>
                  <a:schemeClr val="tx1"/>
                </a:solidFill>
              </a:defRPr>
            </a:lvl1pPr>
          </a:lstStyle>
          <a:p>
            <a:r>
              <a:rPr lang="en-US" dirty="0"/>
              <a:t>Presentation Title (Text size no larger than 32pt)</a:t>
            </a:r>
          </a:p>
        </p:txBody>
      </p:sp>
      <p:sp>
        <p:nvSpPr>
          <p:cNvPr id="1990" name="Subtitle 2">
            <a:extLst>
              <a:ext uri="{FF2B5EF4-FFF2-40B4-BE49-F238E27FC236}">
                <a16:creationId xmlns:a16="http://schemas.microsoft.com/office/drawing/2014/main" id="{2FDEC7A3-8D58-3E27-DFCC-68F1F758C82C}"/>
              </a:ext>
            </a:extLst>
          </p:cNvPr>
          <p:cNvSpPr>
            <a:spLocks noGrp="1"/>
          </p:cNvSpPr>
          <p:nvPr>
            <p:ph type="subTitle" idx="1" hasCustomPrompt="1"/>
          </p:nvPr>
        </p:nvSpPr>
        <p:spPr>
          <a:xfrm>
            <a:off x="1215450" y="4031052"/>
            <a:ext cx="4517136" cy="193899"/>
          </a:xfrm>
        </p:spPr>
        <p:txBody>
          <a:bodyPr wrap="square" anchor="t" anchorCtr="0">
            <a:noAutofit/>
          </a:bodyPr>
          <a:lstStyle>
            <a:lvl1pPr marL="0" indent="0" algn="l">
              <a:spcBef>
                <a:spcPts val="1200"/>
              </a:spcBef>
              <a:spcAft>
                <a:spcPts val="60"/>
              </a:spcAft>
              <a:buNone/>
              <a:defRPr sz="1400" b="1" spc="3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91" name="Text Placeholder 1961">
            <a:extLst>
              <a:ext uri="{FF2B5EF4-FFF2-40B4-BE49-F238E27FC236}">
                <a16:creationId xmlns:a16="http://schemas.microsoft.com/office/drawing/2014/main" id="{F290C317-5693-2190-DC6C-B1FBB50E65B2}"/>
              </a:ext>
            </a:extLst>
          </p:cNvPr>
          <p:cNvSpPr>
            <a:spLocks noGrp="1"/>
          </p:cNvSpPr>
          <p:nvPr>
            <p:ph type="body" sz="quarter" idx="14" hasCustomPrompt="1"/>
          </p:nvPr>
        </p:nvSpPr>
        <p:spPr>
          <a:xfrm>
            <a:off x="1215450" y="1934670"/>
            <a:ext cx="4517136"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mn-lt"/>
                <a:ea typeface="Roboto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92" name="Text Placeholder 1963">
            <a:extLst>
              <a:ext uri="{FF2B5EF4-FFF2-40B4-BE49-F238E27FC236}">
                <a16:creationId xmlns:a16="http://schemas.microsoft.com/office/drawing/2014/main" id="{69307D98-0D2A-6367-B886-8BC3DE78A926}"/>
              </a:ext>
            </a:extLst>
          </p:cNvPr>
          <p:cNvSpPr>
            <a:spLocks noGrp="1"/>
          </p:cNvSpPr>
          <p:nvPr>
            <p:ph type="body" sz="quarter" idx="15" hasCustomPrompt="1"/>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Roboto Light" panose="02000000000000000000" pitchFamily="2" charset="0"/>
                <a:ea typeface="Roboto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1993" name="Rectangle 1992">
            <a:extLst>
              <a:ext uri="{FF2B5EF4-FFF2-40B4-BE49-F238E27FC236}">
                <a16:creationId xmlns:a16="http://schemas.microsoft.com/office/drawing/2014/main" id="{75F67FD0-9510-D988-3837-38FD99E6DD28}"/>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274748"/>
              </a:solidFill>
            </a:endParaRPr>
          </a:p>
        </p:txBody>
      </p:sp>
      <p:sp>
        <p:nvSpPr>
          <p:cNvPr id="1994" name="Text Placeholder 47">
            <a:extLst>
              <a:ext uri="{FF2B5EF4-FFF2-40B4-BE49-F238E27FC236}">
                <a16:creationId xmlns:a16="http://schemas.microsoft.com/office/drawing/2014/main" id="{CE691B96-E32E-F7AA-D0A1-ACAFF2C96FA9}"/>
              </a:ext>
            </a:extLst>
          </p:cNvPr>
          <p:cNvSpPr>
            <a:spLocks noGrp="1"/>
          </p:cNvSpPr>
          <p:nvPr>
            <p:ph type="body" sz="quarter" idx="17" hasCustomPrompt="1"/>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mn-lt"/>
                <a:ea typeface="Roboto Light" panose="02000000000000000000" pitchFamily="2" charset="0"/>
              </a:defRPr>
            </a:lvl1pPr>
            <a:lvl2pPr marL="457200" indent="0" algn="ctr">
              <a:buNone/>
              <a:defRPr sz="1600" b="0" i="0">
                <a:solidFill>
                  <a:schemeClr val="bg1"/>
                </a:solidFill>
                <a:latin typeface="Roboto Light" panose="02000000000000000000" pitchFamily="2" charset="0"/>
                <a:ea typeface="Roboto Light" panose="02000000000000000000" pitchFamily="2" charset="0"/>
              </a:defRPr>
            </a:lvl2pPr>
            <a:lvl3pPr marL="914400" indent="0" algn="ctr">
              <a:buNone/>
              <a:defRPr sz="1600" b="0" i="0">
                <a:solidFill>
                  <a:schemeClr val="bg1"/>
                </a:solidFill>
                <a:latin typeface="Roboto Light" panose="02000000000000000000" pitchFamily="2" charset="0"/>
                <a:ea typeface="Roboto Light" panose="02000000000000000000" pitchFamily="2" charset="0"/>
              </a:defRPr>
            </a:lvl3pPr>
            <a:lvl4pPr marL="1371600" indent="0" algn="ctr">
              <a:buNone/>
              <a:defRPr sz="1600" b="0" i="0">
                <a:solidFill>
                  <a:schemeClr val="bg1"/>
                </a:solidFill>
                <a:latin typeface="Roboto Light" panose="02000000000000000000" pitchFamily="2" charset="0"/>
                <a:ea typeface="Roboto Light" panose="02000000000000000000" pitchFamily="2" charset="0"/>
              </a:defRPr>
            </a:lvl4pPr>
            <a:lvl5pPr marL="1828800" indent="0" algn="ctr">
              <a:buNone/>
              <a:defRPr sz="1600" b="0" i="0">
                <a:solidFill>
                  <a:schemeClr val="bg1"/>
                </a:solidFill>
                <a:latin typeface="Roboto Light" panose="02000000000000000000" pitchFamily="2" charset="0"/>
                <a:ea typeface="Roboto Light" panose="02000000000000000000" pitchFamily="2" charset="0"/>
              </a:defRPr>
            </a:lvl5pPr>
          </a:lstStyle>
          <a:p>
            <a:pPr lvl="0"/>
            <a:r>
              <a:rPr lang="en-US" dirty="0"/>
              <a:t>Presenter Affiliation</a:t>
            </a:r>
          </a:p>
        </p:txBody>
      </p:sp>
      <p:grpSp>
        <p:nvGrpSpPr>
          <p:cNvPr id="1995" name="Group 1994">
            <a:extLst>
              <a:ext uri="{FF2B5EF4-FFF2-40B4-BE49-F238E27FC236}">
                <a16:creationId xmlns:a16="http://schemas.microsoft.com/office/drawing/2014/main" id="{1F4B6682-1CD5-4D07-BAEB-03195C2FB91D}"/>
              </a:ext>
            </a:extLst>
          </p:cNvPr>
          <p:cNvGrpSpPr/>
          <p:nvPr userDrawn="1"/>
        </p:nvGrpSpPr>
        <p:grpSpPr>
          <a:xfrm>
            <a:off x="1168862" y="5406470"/>
            <a:ext cx="4834263" cy="369332"/>
            <a:chOff x="1168862" y="5508070"/>
            <a:chExt cx="4834263" cy="369332"/>
          </a:xfrm>
        </p:grpSpPr>
        <p:pic>
          <p:nvPicPr>
            <p:cNvPr id="1996" name="Picture 1995">
              <a:extLst>
                <a:ext uri="{FF2B5EF4-FFF2-40B4-BE49-F238E27FC236}">
                  <a16:creationId xmlns:a16="http://schemas.microsoft.com/office/drawing/2014/main" id="{E499D9F2-455D-24ED-C934-5DC3E3908EC6}"/>
                </a:ext>
              </a:extLst>
            </p:cNvPr>
            <p:cNvPicPr>
              <a:picLocks noChangeAspect="1"/>
            </p:cNvPicPr>
            <p:nvPr userDrawn="1"/>
          </p:nvPicPr>
          <p:blipFill>
            <a:blip r:embed="rId3"/>
            <a:stretch>
              <a:fillRect/>
            </a:stretch>
          </p:blipFill>
          <p:spPr>
            <a:xfrm>
              <a:off x="1168862" y="5508070"/>
              <a:ext cx="1311127" cy="316213"/>
            </a:xfrm>
            <a:prstGeom prst="rect">
              <a:avLst/>
            </a:prstGeom>
          </p:spPr>
        </p:pic>
        <p:sp>
          <p:nvSpPr>
            <p:cNvPr id="1997" name="TextBox 1996">
              <a:extLst>
                <a:ext uri="{FF2B5EF4-FFF2-40B4-BE49-F238E27FC236}">
                  <a16:creationId xmlns:a16="http://schemas.microsoft.com/office/drawing/2014/main" id="{94A5DA57-E73A-E843-58FE-CFA5666E7A14}"/>
                </a:ext>
              </a:extLst>
            </p:cNvPr>
            <p:cNvSpPr txBox="1"/>
            <p:nvPr userDrawn="1"/>
          </p:nvSpPr>
          <p:spPr>
            <a:xfrm>
              <a:off x="2561071" y="5508070"/>
              <a:ext cx="3442054" cy="369332"/>
            </a:xfrm>
            <a:prstGeom prst="rect">
              <a:avLst/>
            </a:prstGeom>
            <a:noFill/>
          </p:spPr>
          <p:txBody>
            <a:bodyPr wrap="square" rtlCol="0">
              <a:spAutoFit/>
            </a:bodyPr>
            <a:lstStyle/>
            <a:p>
              <a:r>
                <a:rPr lang="en-US" sz="900" b="0" dirty="0">
                  <a:solidFill>
                    <a:schemeClr val="tx1"/>
                  </a:solidFill>
                  <a:latin typeface="Roboto" panose="02000000000000000000" pitchFamily="2" charset="0"/>
                  <a:ea typeface="Roboto" panose="02000000000000000000" pitchFamily="2" charset="0"/>
                </a:rPr>
                <a:t>ORNL IS MANAGED BY UT-BATTELLE LLC </a:t>
              </a:r>
              <a:br>
                <a:rPr lang="en-US" sz="900" b="0" dirty="0">
                  <a:solidFill>
                    <a:schemeClr val="tx1"/>
                  </a:solidFill>
                  <a:latin typeface="Roboto" panose="02000000000000000000" pitchFamily="2" charset="0"/>
                  <a:ea typeface="Roboto" panose="02000000000000000000" pitchFamily="2" charset="0"/>
                </a:rPr>
              </a:br>
              <a:r>
                <a:rPr lang="en-US" sz="900" b="0" dirty="0">
                  <a:solidFill>
                    <a:schemeClr val="tx1"/>
                  </a:solidFill>
                  <a:latin typeface="Roboto" panose="02000000000000000000" pitchFamily="2" charset="0"/>
                  <a:ea typeface="Roboto" panose="02000000000000000000" pitchFamily="2" charset="0"/>
                </a:rPr>
                <a:t>FOR THE US DEPARTMENT OF ENERGY</a:t>
              </a:r>
            </a:p>
          </p:txBody>
        </p:sp>
      </p:grpSp>
      <p:pic>
        <p:nvPicPr>
          <p:cNvPr id="5" name="Graphic 4">
            <a:extLst>
              <a:ext uri="{FF2B5EF4-FFF2-40B4-BE49-F238E27FC236}">
                <a16:creationId xmlns:a16="http://schemas.microsoft.com/office/drawing/2014/main" id="{31D47623-818A-705B-B821-F058B0BC9527}"/>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228108" y="1141396"/>
            <a:ext cx="1780479" cy="428014"/>
          </a:xfrm>
          <a:prstGeom prst="rect">
            <a:avLst/>
          </a:prstGeom>
        </p:spPr>
      </p:pic>
    </p:spTree>
    <p:extLst>
      <p:ext uri="{BB962C8B-B14F-4D97-AF65-F5344CB8AC3E}">
        <p14:creationId xmlns:p14="http://schemas.microsoft.com/office/powerpoint/2010/main" val="28635897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825625"/>
            <a:ext cx="5563532" cy="4131422"/>
          </a:xfrm>
        </p:spPr>
        <p:txBody>
          <a:bodyPr/>
          <a:lstStyle>
            <a:lvl1pPr marL="0" indent="0">
              <a:spcBef>
                <a:spcPts val="1200"/>
              </a:spcBef>
              <a:buNone/>
              <a:defRPr sz="1800"/>
            </a:lvl1pPr>
          </a:lstStyle>
          <a:p>
            <a:r>
              <a:rPr lang="en-US" dirty="0"/>
              <a:t>Supporting point 1</a:t>
            </a:r>
            <a:br>
              <a:rPr lang="en-US" dirty="0"/>
            </a:br>
            <a:r>
              <a:rPr lang="en-US" dirty="0"/>
              <a:t>Supporting point 2</a:t>
            </a:r>
            <a:br>
              <a:rPr lang="en-US" dirty="0"/>
            </a:br>
            <a:r>
              <a:rPr lang="en-US" dirty="0"/>
              <a:t>Supporting point 3</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43592" y="1825625"/>
            <a:ext cx="5563532" cy="4131422"/>
          </a:xfrm>
        </p:spPr>
        <p:txBody>
          <a:bodyPr/>
          <a:lstStyle>
            <a:lvl1pPr marL="0" indent="0">
              <a:spcBef>
                <a:spcPts val="1200"/>
              </a:spcBef>
              <a:buNone/>
              <a:defRPr sz="1800"/>
            </a:lvl1pPr>
          </a:lstStyle>
          <a:p>
            <a:r>
              <a:rPr lang="en-US" dirty="0"/>
              <a:t>Supporting point 1</a:t>
            </a:r>
            <a:br>
              <a:rPr lang="en-US" dirty="0"/>
            </a:br>
            <a:r>
              <a:rPr lang="en-US" dirty="0"/>
              <a:t>Supporting point 2</a:t>
            </a:r>
            <a:br>
              <a:rPr lang="en-US" dirty="0"/>
            </a:br>
            <a:r>
              <a:rPr lang="en-US" dirty="0"/>
              <a:t>Supporting point 3</a:t>
            </a:r>
          </a:p>
        </p:txBody>
      </p:sp>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 for the slide; no longer than two lines </a:t>
            </a:r>
          </a:p>
        </p:txBody>
      </p:sp>
    </p:spTree>
    <p:extLst>
      <p:ext uri="{BB962C8B-B14F-4D97-AF65-F5344CB8AC3E}">
        <p14:creationId xmlns:p14="http://schemas.microsoft.com/office/powerpoint/2010/main" val="4248013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column-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 for the slide; no longer than two lines </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51529"/>
            <a:ext cx="5528426" cy="3805518"/>
          </a:xfrm>
        </p:spPr>
        <p:txBody>
          <a:bodyPr lIns="182880" tIns="91440" rIns="91440" bIns="91440">
            <a:noAutofit/>
          </a:bodyPr>
          <a:lstStyle>
            <a:lvl1pPr marL="0" indent="0">
              <a:spcBef>
                <a:spcPts val="1200"/>
              </a:spcBef>
              <a:spcAft>
                <a:spcPts val="60"/>
              </a:spcAft>
              <a:buNone/>
              <a:defRPr sz="16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solidFill>
                  <a:schemeClr val="tx1"/>
                </a:solidFill>
              </a:defRPr>
            </a:lvl5pPr>
          </a:lstStyle>
          <a:p>
            <a:r>
              <a:rPr lang="en-US" dirty="0"/>
              <a:t>Supporting point 1</a:t>
            </a:r>
            <a:br>
              <a:rPr lang="en-US" dirty="0"/>
            </a:br>
            <a:r>
              <a:rPr lang="en-US" dirty="0"/>
              <a:t>Supporting point 2</a:t>
            </a:r>
            <a:br>
              <a:rPr lang="en-US" dirty="0"/>
            </a:br>
            <a:r>
              <a:rPr lang="en-US" dirty="0"/>
              <a:t>Supporting point 3</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37905" y="2151529"/>
            <a:ext cx="5534113" cy="3805518"/>
          </a:xfrm>
        </p:spPr>
        <p:txBody>
          <a:bodyPr lIns="182880" tIns="91440" rIns="91440" bIns="91440">
            <a:noAutofit/>
          </a:bodyPr>
          <a:lstStyle>
            <a:lvl1pPr marL="0" indent="0">
              <a:spcBef>
                <a:spcPts val="1200"/>
              </a:spcBef>
              <a:spcAft>
                <a:spcPts val="60"/>
              </a:spcAft>
              <a:buNone/>
              <a:defRPr sz="16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solidFill>
                  <a:schemeClr val="tx1"/>
                </a:solidFill>
              </a:defRPr>
            </a:lvl5pPr>
          </a:lstStyle>
          <a:p>
            <a:r>
              <a:rPr lang="en-US" dirty="0"/>
              <a:t>Supporting point 1</a:t>
            </a:r>
            <a:br>
              <a:rPr lang="en-US" dirty="0"/>
            </a:br>
            <a:r>
              <a:rPr lang="en-US" dirty="0"/>
              <a:t>Supporting point 2</a:t>
            </a:r>
            <a:br>
              <a:rPr lang="en-US" dirty="0"/>
            </a:br>
            <a:r>
              <a:rPr lang="en-US" dirty="0"/>
              <a:t>Supporting point 3</a:t>
            </a:r>
          </a:p>
        </p:txBody>
      </p:sp>
      <p:sp>
        <p:nvSpPr>
          <p:cNvPr id="5" name="Text Placeholder 212">
            <a:extLst>
              <a:ext uri="{FF2B5EF4-FFF2-40B4-BE49-F238E27FC236}">
                <a16:creationId xmlns:a16="http://schemas.microsoft.com/office/drawing/2014/main" id="{E5D92591-51DF-3209-1704-154E381BA6FD}"/>
              </a:ext>
            </a:extLst>
          </p:cNvPr>
          <p:cNvSpPr>
            <a:spLocks noGrp="1"/>
          </p:cNvSpPr>
          <p:nvPr>
            <p:ph type="body" sz="quarter" idx="13" hasCustomPrompt="1"/>
          </p:nvPr>
        </p:nvSpPr>
        <p:spPr>
          <a:xfrm>
            <a:off x="314691" y="1636713"/>
            <a:ext cx="5534113"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pPr lvl="0"/>
            <a:r>
              <a:rPr lang="en-US" dirty="0"/>
              <a:t>Supporting point</a:t>
            </a:r>
          </a:p>
        </p:txBody>
      </p:sp>
      <p:sp>
        <p:nvSpPr>
          <p:cNvPr id="6" name="Text Placeholder 212">
            <a:extLst>
              <a:ext uri="{FF2B5EF4-FFF2-40B4-BE49-F238E27FC236}">
                <a16:creationId xmlns:a16="http://schemas.microsoft.com/office/drawing/2014/main" id="{1322623F-B85A-91ED-9131-7E60FBA08AAC}"/>
              </a:ext>
            </a:extLst>
          </p:cNvPr>
          <p:cNvSpPr>
            <a:spLocks noGrp="1"/>
          </p:cNvSpPr>
          <p:nvPr>
            <p:ph type="body" sz="quarter" idx="14" hasCustomPrompt="1"/>
          </p:nvPr>
        </p:nvSpPr>
        <p:spPr>
          <a:xfrm>
            <a:off x="6238429" y="1636672"/>
            <a:ext cx="5534113"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pPr lvl="0"/>
            <a:r>
              <a:rPr lang="en-US" dirty="0"/>
              <a:t>Supporting point</a:t>
            </a:r>
          </a:p>
        </p:txBody>
      </p:sp>
    </p:spTree>
    <p:extLst>
      <p:ext uri="{BB962C8B-B14F-4D97-AF65-F5344CB8AC3E}">
        <p14:creationId xmlns:p14="http://schemas.microsoft.com/office/powerpoint/2010/main" val="8754630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column-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 for the slide; no longer than two lines </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91870"/>
            <a:ext cx="3650690" cy="3617259"/>
          </a:xfrm>
        </p:spPr>
        <p:txBody>
          <a:bodyPr lIns="182880" tIns="91440" rIns="91440" bIns="91440">
            <a:noAutofit/>
          </a:bodyPr>
          <a:lstStyle>
            <a:lvl1pPr marL="0" indent="0">
              <a:spcBef>
                <a:spcPts val="1200"/>
              </a:spcBef>
              <a:spcAft>
                <a:spcPts val="60"/>
              </a:spcAft>
              <a:buNone/>
              <a:defRPr sz="16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Supporting point 1</a:t>
            </a:r>
            <a:br>
              <a:rPr lang="en-US" dirty="0"/>
            </a:br>
            <a:r>
              <a:rPr lang="en-US" dirty="0"/>
              <a:t>Supporting point 2</a:t>
            </a:r>
            <a:br>
              <a:rPr lang="en-US" dirty="0"/>
            </a:br>
            <a:r>
              <a:rPr lang="en-US" dirty="0"/>
              <a:t>Supporting point 3</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4228076" y="2191870"/>
            <a:ext cx="3646421" cy="3617259"/>
          </a:xfrm>
        </p:spPr>
        <p:txBody>
          <a:bodyPr lIns="182880" tIns="91440" rIns="91440" bIns="91440">
            <a:noAutofit/>
          </a:bodyPr>
          <a:lstStyle>
            <a:lvl1pPr marL="0" indent="0">
              <a:spcBef>
                <a:spcPts val="1200"/>
              </a:spcBef>
              <a:spcAft>
                <a:spcPts val="60"/>
              </a:spcAft>
              <a:buNone/>
              <a:defRPr sz="16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Supporting point 1</a:t>
            </a:r>
            <a:br>
              <a:rPr lang="en-US" dirty="0"/>
            </a:br>
            <a:r>
              <a:rPr lang="en-US" dirty="0"/>
              <a:t>Supporting point 2</a:t>
            </a:r>
            <a:br>
              <a:rPr lang="en-US" dirty="0"/>
            </a:br>
            <a:r>
              <a:rPr lang="en-US" dirty="0"/>
              <a:t>Supporting point 3</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8156060" y="2191870"/>
            <a:ext cx="3647391" cy="3617259"/>
          </a:xfrm>
        </p:spPr>
        <p:txBody>
          <a:bodyPr lIns="182880" tIns="91440" rIns="91440" bIns="91440">
            <a:noAutofit/>
          </a:bodyPr>
          <a:lstStyle>
            <a:lvl1pPr marL="0" indent="0">
              <a:spcBef>
                <a:spcPts val="1200"/>
              </a:spcBef>
              <a:spcAft>
                <a:spcPts val="60"/>
              </a:spcAft>
              <a:buNone/>
              <a:defRPr sz="16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Supporting point 1</a:t>
            </a:r>
            <a:br>
              <a:rPr lang="en-US" dirty="0"/>
            </a:br>
            <a:r>
              <a:rPr lang="en-US" dirty="0"/>
              <a:t>Supporting point 2</a:t>
            </a:r>
            <a:br>
              <a:rPr lang="en-US" dirty="0"/>
            </a:br>
            <a:r>
              <a:rPr lang="en-US" dirty="0"/>
              <a:t>Supporting point 3</a:t>
            </a:r>
          </a:p>
        </p:txBody>
      </p:sp>
      <p:sp>
        <p:nvSpPr>
          <p:cNvPr id="4" name="Text Placeholder 212">
            <a:extLst>
              <a:ext uri="{FF2B5EF4-FFF2-40B4-BE49-F238E27FC236}">
                <a16:creationId xmlns:a16="http://schemas.microsoft.com/office/drawing/2014/main" id="{0EDE83FF-6880-0C2B-F666-A52972148FBD}"/>
              </a:ext>
            </a:extLst>
          </p:cNvPr>
          <p:cNvSpPr>
            <a:spLocks noGrp="1"/>
          </p:cNvSpPr>
          <p:nvPr>
            <p:ph type="body" sz="quarter" idx="13" hasCustomPrompt="1"/>
          </p:nvPr>
        </p:nvSpPr>
        <p:spPr>
          <a:xfrm>
            <a:off x="314691" y="1636713"/>
            <a:ext cx="3646421"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pPr lvl="0"/>
            <a:r>
              <a:rPr lang="en-US" dirty="0"/>
              <a:t>Supporting point</a:t>
            </a:r>
          </a:p>
        </p:txBody>
      </p:sp>
      <p:sp>
        <p:nvSpPr>
          <p:cNvPr id="5" name="Text Placeholder 212">
            <a:extLst>
              <a:ext uri="{FF2B5EF4-FFF2-40B4-BE49-F238E27FC236}">
                <a16:creationId xmlns:a16="http://schemas.microsoft.com/office/drawing/2014/main" id="{8CEEB1B0-74A1-A9A5-0E01-2E2E2380F2DF}"/>
              </a:ext>
            </a:extLst>
          </p:cNvPr>
          <p:cNvSpPr>
            <a:spLocks noGrp="1"/>
          </p:cNvSpPr>
          <p:nvPr>
            <p:ph type="body" sz="quarter" idx="15" hasCustomPrompt="1"/>
          </p:nvPr>
        </p:nvSpPr>
        <p:spPr>
          <a:xfrm>
            <a:off x="4231283" y="1636713"/>
            <a:ext cx="3646421"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pPr lvl="0"/>
            <a:r>
              <a:rPr lang="en-US" dirty="0"/>
              <a:t>Supporting point</a:t>
            </a:r>
          </a:p>
        </p:txBody>
      </p:sp>
      <p:sp>
        <p:nvSpPr>
          <p:cNvPr id="6" name="Text Placeholder 212">
            <a:extLst>
              <a:ext uri="{FF2B5EF4-FFF2-40B4-BE49-F238E27FC236}">
                <a16:creationId xmlns:a16="http://schemas.microsoft.com/office/drawing/2014/main" id="{1B1FC136-726A-E90A-AA01-55CC4CA7F5C6}"/>
              </a:ext>
            </a:extLst>
          </p:cNvPr>
          <p:cNvSpPr>
            <a:spLocks noGrp="1"/>
          </p:cNvSpPr>
          <p:nvPr>
            <p:ph type="body" sz="quarter" idx="17" hasCustomPrompt="1"/>
          </p:nvPr>
        </p:nvSpPr>
        <p:spPr>
          <a:xfrm>
            <a:off x="8159995" y="1636713"/>
            <a:ext cx="3646421"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pPr lvl="0"/>
            <a:r>
              <a:rPr lang="en-US" dirty="0"/>
              <a:t>Supporting point</a:t>
            </a:r>
          </a:p>
        </p:txBody>
      </p:sp>
    </p:spTree>
    <p:extLst>
      <p:ext uri="{BB962C8B-B14F-4D97-AF65-F5344CB8AC3E}">
        <p14:creationId xmlns:p14="http://schemas.microsoft.com/office/powerpoint/2010/main" val="1558005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column image">
    <p:spTree>
      <p:nvGrpSpPr>
        <p:cNvPr id="1" name=""/>
        <p:cNvGrpSpPr/>
        <p:nvPr/>
      </p:nvGrpSpPr>
      <p:grpSpPr>
        <a:xfrm>
          <a:off x="0" y="0"/>
          <a:ext cx="0" cy="0"/>
          <a:chOff x="0" y="0"/>
          <a:chExt cx="0" cy="0"/>
        </a:xfrm>
      </p:grpSpPr>
      <p:sp>
        <p:nvSpPr>
          <p:cNvPr id="124" name="Freeform 123">
            <a:extLst>
              <a:ext uri="{FF2B5EF4-FFF2-40B4-BE49-F238E27FC236}">
                <a16:creationId xmlns:a16="http://schemas.microsoft.com/office/drawing/2014/main" id="{14819B2D-3933-9761-A0E0-F8A47EFAE83C}"/>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tx1"/>
          </a:solidFill>
          <a:ln w="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2" y="365125"/>
            <a:ext cx="11685523" cy="917575"/>
          </a:xfrm>
        </p:spPr>
        <p:txBody>
          <a:bodyPr>
            <a:noAutofit/>
          </a:bodyPr>
          <a:lstStyle>
            <a:lvl1pPr>
              <a:defRPr b="1">
                <a:solidFill>
                  <a:schemeClr val="bg1"/>
                </a:solidFill>
              </a:defRPr>
            </a:lvl1pPr>
          </a:lstStyle>
          <a:p>
            <a:r>
              <a:rPr lang="en-US" dirty="0"/>
              <a:t>One-sentence headline stating the main takeaway message for the slide; no longer than two lines </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sp>
        <p:nvSpPr>
          <p:cNvPr id="6" name="Picture Placeholder 360">
            <a:extLst>
              <a:ext uri="{FF2B5EF4-FFF2-40B4-BE49-F238E27FC236}">
                <a16:creationId xmlns:a16="http://schemas.microsoft.com/office/drawing/2014/main" id="{22CDA623-F17D-C055-60D8-139C9924BE30}"/>
              </a:ext>
            </a:extLst>
          </p:cNvPr>
          <p:cNvSpPr>
            <a:spLocks noGrp="1"/>
          </p:cNvSpPr>
          <p:nvPr>
            <p:ph type="pic" sz="quarter" idx="12"/>
          </p:nvPr>
        </p:nvSpPr>
        <p:spPr>
          <a:xfrm>
            <a:off x="1773908" y="1647919"/>
            <a:ext cx="2393950" cy="2393950"/>
          </a:xfrm>
          <a:solidFill>
            <a:schemeClr val="bg2"/>
          </a:solidFill>
        </p:spPr>
        <p:txBody>
          <a:bodyPr/>
          <a:lstStyle/>
          <a:p>
            <a:r>
              <a:rPr lang="en-US"/>
              <a:t>Click icon to add picture</a:t>
            </a:r>
            <a:endParaRPr lang="en-US" dirty="0"/>
          </a:p>
        </p:txBody>
      </p:sp>
      <p:sp>
        <p:nvSpPr>
          <p:cNvPr id="7" name="Picture Placeholder 360">
            <a:extLst>
              <a:ext uri="{FF2B5EF4-FFF2-40B4-BE49-F238E27FC236}">
                <a16:creationId xmlns:a16="http://schemas.microsoft.com/office/drawing/2014/main" id="{3347E071-335C-4249-3E65-B4125AADA3C2}"/>
              </a:ext>
            </a:extLst>
          </p:cNvPr>
          <p:cNvSpPr>
            <a:spLocks noGrp="1"/>
          </p:cNvSpPr>
          <p:nvPr>
            <p:ph type="pic" sz="quarter" idx="13"/>
          </p:nvPr>
        </p:nvSpPr>
        <p:spPr>
          <a:xfrm>
            <a:off x="4949380" y="1654993"/>
            <a:ext cx="2393950" cy="2393950"/>
          </a:xfrm>
          <a:solidFill>
            <a:schemeClr val="bg2"/>
          </a:solidFill>
        </p:spPr>
        <p:txBody>
          <a:bodyPr/>
          <a:lstStyle/>
          <a:p>
            <a:r>
              <a:rPr lang="en-US"/>
              <a:t>Click icon to add picture</a:t>
            </a:r>
          </a:p>
        </p:txBody>
      </p:sp>
      <p:sp>
        <p:nvSpPr>
          <p:cNvPr id="8" name="Picture Placeholder 360">
            <a:extLst>
              <a:ext uri="{FF2B5EF4-FFF2-40B4-BE49-F238E27FC236}">
                <a16:creationId xmlns:a16="http://schemas.microsoft.com/office/drawing/2014/main" id="{3FE91602-2738-A673-EBF8-A0ACA14E6531}"/>
              </a:ext>
            </a:extLst>
          </p:cNvPr>
          <p:cNvSpPr>
            <a:spLocks noGrp="1"/>
          </p:cNvSpPr>
          <p:nvPr>
            <p:ph type="pic" sz="quarter" idx="14"/>
          </p:nvPr>
        </p:nvSpPr>
        <p:spPr>
          <a:xfrm>
            <a:off x="8126285" y="1677066"/>
            <a:ext cx="2393950" cy="2393950"/>
          </a:xfrm>
          <a:solidFill>
            <a:schemeClr val="bg2"/>
          </a:solidFill>
        </p:spPr>
        <p:txBody>
          <a:bodyPr/>
          <a:lstStyle/>
          <a:p>
            <a:r>
              <a:rPr lang="en-US"/>
              <a:t>Click icon to add picture</a:t>
            </a:r>
          </a:p>
        </p:txBody>
      </p:sp>
      <p:sp>
        <p:nvSpPr>
          <p:cNvPr id="9" name="Text Placeholder 364">
            <a:extLst>
              <a:ext uri="{FF2B5EF4-FFF2-40B4-BE49-F238E27FC236}">
                <a16:creationId xmlns:a16="http://schemas.microsoft.com/office/drawing/2014/main" id="{9403276D-5FB8-BD3C-65B5-24E0F431ACF3}"/>
              </a:ext>
            </a:extLst>
          </p:cNvPr>
          <p:cNvSpPr>
            <a:spLocks noGrp="1"/>
          </p:cNvSpPr>
          <p:nvPr>
            <p:ph type="body" sz="quarter" idx="15" hasCustomPrompt="1"/>
          </p:nvPr>
        </p:nvSpPr>
        <p:spPr>
          <a:xfrm>
            <a:off x="1773238" y="4209116"/>
            <a:ext cx="2393950" cy="369332"/>
          </a:xfrm>
        </p:spPr>
        <p:txBody>
          <a:bodyPr tIns="91440" bIns="0">
            <a:noAutofit/>
          </a:bodyPr>
          <a:lstStyle>
            <a:lvl1pPr marL="0" indent="0" algn="ctr">
              <a:buNone/>
              <a:defRPr sz="20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dirty="0"/>
              <a:t>Supporting point 1</a:t>
            </a:r>
          </a:p>
        </p:txBody>
      </p:sp>
      <p:sp>
        <p:nvSpPr>
          <p:cNvPr id="10" name="Text Placeholder 364">
            <a:extLst>
              <a:ext uri="{FF2B5EF4-FFF2-40B4-BE49-F238E27FC236}">
                <a16:creationId xmlns:a16="http://schemas.microsoft.com/office/drawing/2014/main" id="{DEAD8E05-AA79-AD7E-E31D-26EE870F8371}"/>
              </a:ext>
            </a:extLst>
          </p:cNvPr>
          <p:cNvSpPr>
            <a:spLocks noGrp="1"/>
          </p:cNvSpPr>
          <p:nvPr>
            <p:ph type="body" sz="quarter" idx="16" hasCustomPrompt="1"/>
          </p:nvPr>
        </p:nvSpPr>
        <p:spPr>
          <a:xfrm>
            <a:off x="4949380" y="4209116"/>
            <a:ext cx="2393950" cy="369332"/>
          </a:xfrm>
        </p:spPr>
        <p:txBody>
          <a:bodyPr tIns="91440" bIns="0">
            <a:noAutofit/>
          </a:bodyPr>
          <a:lstStyle>
            <a:lvl1pPr marL="0" indent="0" algn="ctr">
              <a:buNone/>
              <a:defRPr sz="20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dirty="0"/>
              <a:t>Supporting point 2</a:t>
            </a:r>
          </a:p>
        </p:txBody>
      </p:sp>
      <p:sp>
        <p:nvSpPr>
          <p:cNvPr id="11" name="Text Placeholder 364">
            <a:extLst>
              <a:ext uri="{FF2B5EF4-FFF2-40B4-BE49-F238E27FC236}">
                <a16:creationId xmlns:a16="http://schemas.microsoft.com/office/drawing/2014/main" id="{A7759041-293D-A1CE-7012-E2391337B1E4}"/>
              </a:ext>
            </a:extLst>
          </p:cNvPr>
          <p:cNvSpPr>
            <a:spLocks noGrp="1"/>
          </p:cNvSpPr>
          <p:nvPr>
            <p:ph type="body" sz="quarter" idx="17" hasCustomPrompt="1"/>
          </p:nvPr>
        </p:nvSpPr>
        <p:spPr>
          <a:xfrm>
            <a:off x="8126285" y="4209116"/>
            <a:ext cx="2393950" cy="369332"/>
          </a:xfrm>
        </p:spPr>
        <p:txBody>
          <a:bodyPr tIns="91440" bIns="0">
            <a:noAutofit/>
          </a:bodyPr>
          <a:lstStyle>
            <a:lvl1pPr marL="0" indent="0" algn="ctr">
              <a:buNone/>
              <a:defRPr sz="20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dirty="0"/>
              <a:t>Supporting point 3</a:t>
            </a:r>
          </a:p>
        </p:txBody>
      </p:sp>
      <p:pic>
        <p:nvPicPr>
          <p:cNvPr id="5" name="Picture 4" descr="A black and white logo&#10;&#10;Description automatically generated">
            <a:extLst>
              <a:ext uri="{FF2B5EF4-FFF2-40B4-BE49-F238E27FC236}">
                <a16:creationId xmlns:a16="http://schemas.microsoft.com/office/drawing/2014/main" id="{F7574EAE-8C70-4CF9-9B51-C268B6A02F5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38512499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column-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 for the slide; no longer than two lines </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91870"/>
            <a:ext cx="2743968" cy="3617259"/>
          </a:xfrm>
        </p:spPr>
        <p:txBody>
          <a:bodyPr lIns="182880" tIns="91440" rIns="91440" bIns="91440">
            <a:noAutofit/>
          </a:bodyPr>
          <a:lstStyle>
            <a:lvl1pPr marL="0" indent="0">
              <a:spcBef>
                <a:spcPts val="1200"/>
              </a:spcBef>
              <a:spcAft>
                <a:spcPts val="60"/>
              </a:spcAft>
              <a:buNone/>
              <a:defRPr sz="16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Supporting point 1</a:t>
            </a:r>
            <a:br>
              <a:rPr lang="en-US" dirty="0"/>
            </a:br>
            <a:r>
              <a:rPr lang="en-US" dirty="0"/>
              <a:t>Supporting point 2</a:t>
            </a:r>
            <a:br>
              <a:rPr lang="en-US" dirty="0"/>
            </a:br>
            <a:r>
              <a:rPr lang="en-US" dirty="0"/>
              <a:t>Supporting point 3</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3237701" y="2191870"/>
            <a:ext cx="2740760" cy="3617259"/>
          </a:xfrm>
        </p:spPr>
        <p:txBody>
          <a:bodyPr lIns="182880" tIns="91440" rIns="91440" bIns="91440">
            <a:noAutofit/>
          </a:bodyPr>
          <a:lstStyle>
            <a:lvl1pPr marL="0" indent="0">
              <a:spcBef>
                <a:spcPts val="1200"/>
              </a:spcBef>
              <a:spcAft>
                <a:spcPts val="60"/>
              </a:spcAft>
              <a:buNone/>
              <a:defRPr sz="16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Supporting point 1</a:t>
            </a:r>
            <a:br>
              <a:rPr lang="en-US" dirty="0"/>
            </a:br>
            <a:r>
              <a:rPr lang="en-US" dirty="0"/>
              <a:t>Supporting point 2</a:t>
            </a:r>
            <a:br>
              <a:rPr lang="en-US" dirty="0"/>
            </a:br>
            <a:r>
              <a:rPr lang="en-US" dirty="0"/>
              <a:t>Supporting point 3</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6144032" y="2191870"/>
            <a:ext cx="2741489" cy="3617259"/>
          </a:xfrm>
        </p:spPr>
        <p:txBody>
          <a:bodyPr lIns="182880" tIns="91440" rIns="91440" bIns="91440">
            <a:noAutofit/>
          </a:bodyPr>
          <a:lstStyle>
            <a:lvl1pPr marL="0" indent="0">
              <a:spcBef>
                <a:spcPts val="1200"/>
              </a:spcBef>
              <a:spcAft>
                <a:spcPts val="60"/>
              </a:spcAft>
              <a:buNone/>
              <a:defRPr sz="16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Supporting point 1</a:t>
            </a:r>
            <a:br>
              <a:rPr lang="en-US" dirty="0"/>
            </a:br>
            <a:r>
              <a:rPr lang="en-US" dirty="0"/>
              <a:t>Supporting point 2</a:t>
            </a:r>
            <a:br>
              <a:rPr lang="en-US" dirty="0"/>
            </a:br>
            <a:r>
              <a:rPr lang="en-US" dirty="0"/>
              <a:t>Supporting point 3</a:t>
            </a:r>
          </a:p>
        </p:txBody>
      </p:sp>
      <p:sp>
        <p:nvSpPr>
          <p:cNvPr id="3432" name="Content Placeholder 2">
            <a:extLst>
              <a:ext uri="{FF2B5EF4-FFF2-40B4-BE49-F238E27FC236}">
                <a16:creationId xmlns:a16="http://schemas.microsoft.com/office/drawing/2014/main" id="{13E0DCF4-21AE-4C71-696D-13E98DC66059}"/>
              </a:ext>
            </a:extLst>
          </p:cNvPr>
          <p:cNvSpPr>
            <a:spLocks noGrp="1"/>
          </p:cNvSpPr>
          <p:nvPr>
            <p:ph sz="half" idx="18" hasCustomPrompt="1"/>
          </p:nvPr>
        </p:nvSpPr>
        <p:spPr>
          <a:xfrm>
            <a:off x="9069571" y="2191870"/>
            <a:ext cx="2737553" cy="3617259"/>
          </a:xfrm>
        </p:spPr>
        <p:txBody>
          <a:bodyPr lIns="182880" tIns="91440" rIns="91440" bIns="91440">
            <a:noAutofit/>
          </a:bodyPr>
          <a:lstStyle>
            <a:lvl1pPr marL="0" indent="0">
              <a:spcBef>
                <a:spcPts val="1200"/>
              </a:spcBef>
              <a:spcAft>
                <a:spcPts val="60"/>
              </a:spcAft>
              <a:buNone/>
              <a:defRPr sz="16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Supporting point 1</a:t>
            </a:r>
            <a:br>
              <a:rPr lang="en-US" dirty="0"/>
            </a:br>
            <a:r>
              <a:rPr lang="en-US" dirty="0"/>
              <a:t>Supporting point 2</a:t>
            </a:r>
            <a:br>
              <a:rPr lang="en-US" dirty="0"/>
            </a:br>
            <a:r>
              <a:rPr lang="en-US" dirty="0"/>
              <a:t>Supporting point 3</a:t>
            </a:r>
          </a:p>
        </p:txBody>
      </p:sp>
      <p:sp>
        <p:nvSpPr>
          <p:cNvPr id="4" name="Text Placeholder 212">
            <a:extLst>
              <a:ext uri="{FF2B5EF4-FFF2-40B4-BE49-F238E27FC236}">
                <a16:creationId xmlns:a16="http://schemas.microsoft.com/office/drawing/2014/main" id="{A8FB3702-489D-7133-5029-0EED83D74255}"/>
              </a:ext>
            </a:extLst>
          </p:cNvPr>
          <p:cNvSpPr>
            <a:spLocks noGrp="1"/>
          </p:cNvSpPr>
          <p:nvPr>
            <p:ph type="body" sz="quarter" idx="13" hasCustomPrompt="1"/>
          </p:nvPr>
        </p:nvSpPr>
        <p:spPr>
          <a:xfrm>
            <a:off x="314692" y="1636713"/>
            <a:ext cx="2740760" cy="433965"/>
          </a:xfrm>
          <a:solidFill>
            <a:schemeClr val="tx2"/>
          </a:solidFill>
        </p:spPr>
        <p:txBody>
          <a:bodyPr wrap="square" lIns="182880" tIns="91440" rIns="91440" bIns="91440">
            <a:sp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pPr lvl="0"/>
            <a:r>
              <a:rPr lang="en-US" dirty="0"/>
              <a:t>Supporting point</a:t>
            </a:r>
          </a:p>
        </p:txBody>
      </p:sp>
      <p:sp>
        <p:nvSpPr>
          <p:cNvPr id="5" name="Text Placeholder 212">
            <a:extLst>
              <a:ext uri="{FF2B5EF4-FFF2-40B4-BE49-F238E27FC236}">
                <a16:creationId xmlns:a16="http://schemas.microsoft.com/office/drawing/2014/main" id="{A472ABD6-D4AF-51A3-D274-EB02E1F7D698}"/>
              </a:ext>
            </a:extLst>
          </p:cNvPr>
          <p:cNvSpPr>
            <a:spLocks noGrp="1"/>
          </p:cNvSpPr>
          <p:nvPr>
            <p:ph type="body" sz="quarter" idx="15" hasCustomPrompt="1"/>
          </p:nvPr>
        </p:nvSpPr>
        <p:spPr>
          <a:xfrm>
            <a:off x="3237701" y="1636713"/>
            <a:ext cx="2740760"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pPr lvl="0"/>
            <a:r>
              <a:rPr lang="en-US" dirty="0"/>
              <a:t>Supporting point</a:t>
            </a:r>
          </a:p>
        </p:txBody>
      </p:sp>
      <p:sp>
        <p:nvSpPr>
          <p:cNvPr id="6" name="Text Placeholder 212">
            <a:extLst>
              <a:ext uri="{FF2B5EF4-FFF2-40B4-BE49-F238E27FC236}">
                <a16:creationId xmlns:a16="http://schemas.microsoft.com/office/drawing/2014/main" id="{9B2846D9-98D8-E207-8370-E81B28729B49}"/>
              </a:ext>
            </a:extLst>
          </p:cNvPr>
          <p:cNvSpPr>
            <a:spLocks noGrp="1"/>
          </p:cNvSpPr>
          <p:nvPr>
            <p:ph type="body" sz="quarter" idx="17" hasCustomPrompt="1"/>
          </p:nvPr>
        </p:nvSpPr>
        <p:spPr>
          <a:xfrm>
            <a:off x="6144761" y="1636713"/>
            <a:ext cx="2740760"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pPr lvl="0"/>
            <a:r>
              <a:rPr lang="en-US" dirty="0"/>
              <a:t>Supporting point</a:t>
            </a:r>
          </a:p>
        </p:txBody>
      </p:sp>
      <p:sp>
        <p:nvSpPr>
          <p:cNvPr id="7" name="Text Placeholder 212">
            <a:extLst>
              <a:ext uri="{FF2B5EF4-FFF2-40B4-BE49-F238E27FC236}">
                <a16:creationId xmlns:a16="http://schemas.microsoft.com/office/drawing/2014/main" id="{5A4E93FB-938D-13A6-A78B-46943641C35D}"/>
              </a:ext>
            </a:extLst>
          </p:cNvPr>
          <p:cNvSpPr>
            <a:spLocks noGrp="1"/>
          </p:cNvSpPr>
          <p:nvPr>
            <p:ph type="body" sz="quarter" idx="19" hasCustomPrompt="1"/>
          </p:nvPr>
        </p:nvSpPr>
        <p:spPr>
          <a:xfrm>
            <a:off x="9069571" y="1636713"/>
            <a:ext cx="2740760"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pPr lvl="0"/>
            <a:r>
              <a:rPr lang="en-US" dirty="0"/>
              <a:t>Supporting point</a:t>
            </a:r>
          </a:p>
        </p:txBody>
      </p:sp>
    </p:spTree>
    <p:extLst>
      <p:ext uri="{BB962C8B-B14F-4D97-AF65-F5344CB8AC3E}">
        <p14:creationId xmlns:p14="http://schemas.microsoft.com/office/powerpoint/2010/main" val="929890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Supporting points">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3580965" y="1767787"/>
            <a:ext cx="2194560" cy="1855469"/>
          </a:xfrm>
          <a:solidFill>
            <a:schemeClr val="bg2"/>
          </a:solidFill>
        </p:spPr>
        <p:txBody>
          <a:bodyPr/>
          <a:lstStyle/>
          <a:p>
            <a:r>
              <a:rPr lang="en-US"/>
              <a:t>Click icon to add picture</a:t>
            </a:r>
            <a:endParaRPr lang="en-US" dirty="0"/>
          </a:p>
        </p:txBody>
      </p:sp>
      <p:sp>
        <p:nvSpPr>
          <p:cNvPr id="13" name="Picture Placeholder 360">
            <a:extLst>
              <a:ext uri="{FF2B5EF4-FFF2-40B4-BE49-F238E27FC236}">
                <a16:creationId xmlns:a16="http://schemas.microsoft.com/office/drawing/2014/main" id="{939E5704-91D7-1C33-1BB9-D89551BB48DB}"/>
              </a:ext>
            </a:extLst>
          </p:cNvPr>
          <p:cNvSpPr>
            <a:spLocks noGrp="1"/>
          </p:cNvSpPr>
          <p:nvPr>
            <p:ph type="pic" sz="quarter" idx="13"/>
          </p:nvPr>
        </p:nvSpPr>
        <p:spPr>
          <a:xfrm>
            <a:off x="3580965" y="3920190"/>
            <a:ext cx="2194560" cy="1855469"/>
          </a:xfrm>
          <a:solidFill>
            <a:schemeClr val="bg2"/>
          </a:solidFill>
        </p:spPr>
        <p:txBody>
          <a:bodyPr/>
          <a:lstStyle/>
          <a:p>
            <a:r>
              <a:rPr lang="en-US"/>
              <a:t>Click icon to add picture</a:t>
            </a:r>
            <a:endParaRPr lang="en-US" dirty="0"/>
          </a:p>
        </p:txBody>
      </p:sp>
      <p:sp>
        <p:nvSpPr>
          <p:cNvPr id="14" name="Picture Placeholder 360">
            <a:extLst>
              <a:ext uri="{FF2B5EF4-FFF2-40B4-BE49-F238E27FC236}">
                <a16:creationId xmlns:a16="http://schemas.microsoft.com/office/drawing/2014/main" id="{18357D60-C329-E014-7EC4-02AD7930A529}"/>
              </a:ext>
            </a:extLst>
          </p:cNvPr>
          <p:cNvSpPr>
            <a:spLocks noGrp="1"/>
          </p:cNvSpPr>
          <p:nvPr>
            <p:ph type="pic" sz="quarter" idx="14"/>
          </p:nvPr>
        </p:nvSpPr>
        <p:spPr>
          <a:xfrm>
            <a:off x="8521865" y="1767787"/>
            <a:ext cx="2194560" cy="1855469"/>
          </a:xfrm>
          <a:solidFill>
            <a:schemeClr val="bg2"/>
          </a:solidFill>
        </p:spPr>
        <p:txBody>
          <a:bodyPr/>
          <a:lstStyle/>
          <a:p>
            <a:r>
              <a:rPr lang="en-US"/>
              <a:t>Click icon to add picture</a:t>
            </a:r>
            <a:endParaRPr lang="en-US" dirty="0"/>
          </a:p>
        </p:txBody>
      </p:sp>
      <p:sp>
        <p:nvSpPr>
          <p:cNvPr id="15" name="Picture Placeholder 360">
            <a:extLst>
              <a:ext uri="{FF2B5EF4-FFF2-40B4-BE49-F238E27FC236}">
                <a16:creationId xmlns:a16="http://schemas.microsoft.com/office/drawing/2014/main" id="{1823B7A0-FA70-81A4-C409-2C310328D23B}"/>
              </a:ext>
            </a:extLst>
          </p:cNvPr>
          <p:cNvSpPr>
            <a:spLocks noGrp="1"/>
          </p:cNvSpPr>
          <p:nvPr>
            <p:ph type="pic" sz="quarter" idx="15"/>
          </p:nvPr>
        </p:nvSpPr>
        <p:spPr>
          <a:xfrm>
            <a:off x="8521865" y="3920190"/>
            <a:ext cx="2194560" cy="1855469"/>
          </a:xfrm>
          <a:solidFill>
            <a:schemeClr val="bg2"/>
          </a:solidFill>
        </p:spPr>
        <p:txBody>
          <a:bodyPr/>
          <a:lstStyle/>
          <a:p>
            <a:r>
              <a:rPr lang="en-US"/>
              <a:t>Click icon to add picture</a:t>
            </a:r>
            <a:endParaRPr lang="en-US" dirty="0"/>
          </a:p>
        </p:txBody>
      </p:sp>
      <p:sp>
        <p:nvSpPr>
          <p:cNvPr id="24" name="Text Placeholder 22">
            <a:extLst>
              <a:ext uri="{FF2B5EF4-FFF2-40B4-BE49-F238E27FC236}">
                <a16:creationId xmlns:a16="http://schemas.microsoft.com/office/drawing/2014/main" id="{84D16B10-4114-3D13-50FC-848A8724398C}"/>
              </a:ext>
            </a:extLst>
          </p:cNvPr>
          <p:cNvSpPr>
            <a:spLocks noGrp="1"/>
          </p:cNvSpPr>
          <p:nvPr>
            <p:ph type="body" sz="quarter" idx="17" hasCustomPrompt="1"/>
          </p:nvPr>
        </p:nvSpPr>
        <p:spPr>
          <a:xfrm>
            <a:off x="1384410" y="3911299"/>
            <a:ext cx="2192338" cy="1873250"/>
          </a:xfrm>
          <a:solidFill>
            <a:schemeClr val="accent5"/>
          </a:solidFill>
        </p:spPr>
        <p:txBody>
          <a:bodyPr lIns="182880" tIns="182880" rIns="182880"/>
          <a:lstStyle>
            <a:lvl1pPr marL="0" indent="0">
              <a:buNone/>
              <a:defRPr sz="2000" b="1">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Supporting point 2</a:t>
            </a:r>
          </a:p>
        </p:txBody>
      </p:sp>
      <p:sp>
        <p:nvSpPr>
          <p:cNvPr id="27" name="Text Placeholder 22">
            <a:extLst>
              <a:ext uri="{FF2B5EF4-FFF2-40B4-BE49-F238E27FC236}">
                <a16:creationId xmlns:a16="http://schemas.microsoft.com/office/drawing/2014/main" id="{069C9FFD-3BEB-F410-9877-CC941D3224B1}"/>
              </a:ext>
            </a:extLst>
          </p:cNvPr>
          <p:cNvSpPr>
            <a:spLocks noGrp="1"/>
          </p:cNvSpPr>
          <p:nvPr>
            <p:ph type="body" sz="quarter" idx="18" hasCustomPrompt="1"/>
          </p:nvPr>
        </p:nvSpPr>
        <p:spPr>
          <a:xfrm>
            <a:off x="6329527" y="1758896"/>
            <a:ext cx="2192338" cy="1873250"/>
          </a:xfrm>
          <a:solidFill>
            <a:schemeClr val="tx1"/>
          </a:solidFill>
        </p:spPr>
        <p:txBody>
          <a:bodyPr lIns="182880" tIns="182880" rIns="182880"/>
          <a:lstStyle>
            <a:lvl1pPr marL="0" indent="0">
              <a:buNone/>
              <a:defRPr sz="20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Supporting point 3</a:t>
            </a:r>
          </a:p>
        </p:txBody>
      </p:sp>
      <p:sp>
        <p:nvSpPr>
          <p:cNvPr id="28" name="Text Placeholder 22">
            <a:extLst>
              <a:ext uri="{FF2B5EF4-FFF2-40B4-BE49-F238E27FC236}">
                <a16:creationId xmlns:a16="http://schemas.microsoft.com/office/drawing/2014/main" id="{C39CDA33-6D16-DEAF-0280-749663549D57}"/>
              </a:ext>
            </a:extLst>
          </p:cNvPr>
          <p:cNvSpPr>
            <a:spLocks noGrp="1"/>
          </p:cNvSpPr>
          <p:nvPr>
            <p:ph type="body" sz="quarter" idx="19" hasCustomPrompt="1"/>
          </p:nvPr>
        </p:nvSpPr>
        <p:spPr>
          <a:xfrm>
            <a:off x="6329527" y="3911299"/>
            <a:ext cx="2192338" cy="1873250"/>
          </a:xfrm>
          <a:solidFill>
            <a:schemeClr val="accent4"/>
          </a:solidFill>
        </p:spPr>
        <p:txBody>
          <a:bodyPr lIns="182880" tIns="182880" rIns="182880"/>
          <a:lstStyle>
            <a:lvl1pPr marL="0" indent="0">
              <a:buNone/>
              <a:defRPr sz="2000" b="1">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Supporting point 4</a:t>
            </a:r>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 for the slide; no longer than two lines  </a:t>
            </a:r>
          </a:p>
        </p:txBody>
      </p:sp>
      <p:sp>
        <p:nvSpPr>
          <p:cNvPr id="3" name="Text Placeholder 22">
            <a:extLst>
              <a:ext uri="{FF2B5EF4-FFF2-40B4-BE49-F238E27FC236}">
                <a16:creationId xmlns:a16="http://schemas.microsoft.com/office/drawing/2014/main" id="{FD3A4D06-1EC0-67D1-BF1F-4A91D1E34147}"/>
              </a:ext>
            </a:extLst>
          </p:cNvPr>
          <p:cNvSpPr>
            <a:spLocks noGrp="1"/>
          </p:cNvSpPr>
          <p:nvPr>
            <p:ph type="body" sz="quarter" idx="16" hasCustomPrompt="1"/>
          </p:nvPr>
        </p:nvSpPr>
        <p:spPr>
          <a:xfrm>
            <a:off x="1384410" y="1758896"/>
            <a:ext cx="2192338" cy="1873250"/>
          </a:xfrm>
          <a:solidFill>
            <a:schemeClr val="tx2"/>
          </a:solidFill>
        </p:spPr>
        <p:txBody>
          <a:bodyPr lIns="182880" tIns="182880" rIns="182880"/>
          <a:lstStyle>
            <a:lvl1pPr marL="0" indent="0">
              <a:buNone/>
              <a:defRPr sz="20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Supporting point 1</a:t>
            </a:r>
          </a:p>
        </p:txBody>
      </p:sp>
    </p:spTree>
    <p:extLst>
      <p:ext uri="{BB962C8B-B14F-4D97-AF65-F5344CB8AC3E}">
        <p14:creationId xmlns:p14="http://schemas.microsoft.com/office/powerpoint/2010/main" val="31630560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Supporting points">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1468099" y="1465385"/>
            <a:ext cx="2658427" cy="1547446"/>
          </a:xfrm>
          <a:solidFill>
            <a:schemeClr val="bg2"/>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 for the slide; no longer than two lines  </a:t>
            </a:r>
          </a:p>
        </p:txBody>
      </p:sp>
      <p:sp>
        <p:nvSpPr>
          <p:cNvPr id="9" name="Text Placeholder 22">
            <a:extLst>
              <a:ext uri="{FF2B5EF4-FFF2-40B4-BE49-F238E27FC236}">
                <a16:creationId xmlns:a16="http://schemas.microsoft.com/office/drawing/2014/main" id="{26F353B8-FF4B-42ED-1CE7-EDC4F7EF61D1}"/>
              </a:ext>
            </a:extLst>
          </p:cNvPr>
          <p:cNvSpPr>
            <a:spLocks noGrp="1"/>
          </p:cNvSpPr>
          <p:nvPr>
            <p:ph type="body" sz="quarter" idx="18" hasCustomPrompt="1"/>
          </p:nvPr>
        </p:nvSpPr>
        <p:spPr>
          <a:xfrm>
            <a:off x="1468099" y="3012831"/>
            <a:ext cx="2658427" cy="656942"/>
          </a:xfrm>
          <a:solidFill>
            <a:schemeClr val="tx2"/>
          </a:solidFill>
        </p:spPr>
        <p:txBody>
          <a:bodyPr lIns="91440" tIns="91440" rIns="91440" bIns="91440"/>
          <a:lstStyle>
            <a:lvl1pPr marL="0" indent="0">
              <a:buNone/>
              <a:defRPr sz="16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Supporting point 1</a:t>
            </a:r>
          </a:p>
        </p:txBody>
      </p:sp>
      <p:sp>
        <p:nvSpPr>
          <p:cNvPr id="11" name="Picture Placeholder 360">
            <a:extLst>
              <a:ext uri="{FF2B5EF4-FFF2-40B4-BE49-F238E27FC236}">
                <a16:creationId xmlns:a16="http://schemas.microsoft.com/office/drawing/2014/main" id="{6E81FCDA-4DA3-AB4A-5D95-88A3FEFC3A25}"/>
              </a:ext>
            </a:extLst>
          </p:cNvPr>
          <p:cNvSpPr>
            <a:spLocks noGrp="1"/>
          </p:cNvSpPr>
          <p:nvPr>
            <p:ph type="pic" sz="quarter" idx="19"/>
          </p:nvPr>
        </p:nvSpPr>
        <p:spPr>
          <a:xfrm>
            <a:off x="1468099" y="3960136"/>
            <a:ext cx="2658427" cy="1547446"/>
          </a:xfrm>
          <a:solidFill>
            <a:schemeClr val="bg2"/>
          </a:solidFill>
        </p:spPr>
        <p:txBody>
          <a:bodyPr/>
          <a:lstStyle/>
          <a:p>
            <a:r>
              <a:rPr lang="en-US"/>
              <a:t>Click icon to add picture</a:t>
            </a:r>
            <a:endParaRPr lang="en-US" dirty="0"/>
          </a:p>
        </p:txBody>
      </p:sp>
      <p:sp>
        <p:nvSpPr>
          <p:cNvPr id="16" name="Text Placeholder 22">
            <a:extLst>
              <a:ext uri="{FF2B5EF4-FFF2-40B4-BE49-F238E27FC236}">
                <a16:creationId xmlns:a16="http://schemas.microsoft.com/office/drawing/2014/main" id="{3F669257-B949-89C3-AFAB-C056282DB494}"/>
              </a:ext>
            </a:extLst>
          </p:cNvPr>
          <p:cNvSpPr>
            <a:spLocks noGrp="1"/>
          </p:cNvSpPr>
          <p:nvPr>
            <p:ph type="body" sz="quarter" idx="20" hasCustomPrompt="1"/>
          </p:nvPr>
        </p:nvSpPr>
        <p:spPr>
          <a:xfrm>
            <a:off x="1468099" y="5507582"/>
            <a:ext cx="2658427" cy="656942"/>
          </a:xfrm>
          <a:solidFill>
            <a:schemeClr val="accent5"/>
          </a:solidFill>
        </p:spPr>
        <p:txBody>
          <a:bodyPr lIns="91440" tIns="91440" rIns="91440" bIns="91440"/>
          <a:lstStyle>
            <a:lvl1pPr marL="0" indent="0">
              <a:buNone/>
              <a:defRPr sz="1600" b="1">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Supporting point 1</a:t>
            </a:r>
          </a:p>
        </p:txBody>
      </p:sp>
      <p:sp>
        <p:nvSpPr>
          <p:cNvPr id="17" name="Picture Placeholder 360">
            <a:extLst>
              <a:ext uri="{FF2B5EF4-FFF2-40B4-BE49-F238E27FC236}">
                <a16:creationId xmlns:a16="http://schemas.microsoft.com/office/drawing/2014/main" id="{13D2DA25-934B-21FF-2966-29EF546C487A}"/>
              </a:ext>
            </a:extLst>
          </p:cNvPr>
          <p:cNvSpPr>
            <a:spLocks noGrp="1"/>
          </p:cNvSpPr>
          <p:nvPr>
            <p:ph type="pic" sz="quarter" idx="21"/>
          </p:nvPr>
        </p:nvSpPr>
        <p:spPr>
          <a:xfrm>
            <a:off x="4766787" y="1465385"/>
            <a:ext cx="2658427" cy="1547446"/>
          </a:xfrm>
          <a:solidFill>
            <a:schemeClr val="bg2"/>
          </a:solidFill>
        </p:spPr>
        <p:txBody>
          <a:bodyPr/>
          <a:lstStyle/>
          <a:p>
            <a:r>
              <a:rPr lang="en-US"/>
              <a:t>Click icon to add picture</a:t>
            </a:r>
            <a:endParaRPr lang="en-US" dirty="0"/>
          </a:p>
        </p:txBody>
      </p:sp>
      <p:sp>
        <p:nvSpPr>
          <p:cNvPr id="18" name="Text Placeholder 22">
            <a:extLst>
              <a:ext uri="{FF2B5EF4-FFF2-40B4-BE49-F238E27FC236}">
                <a16:creationId xmlns:a16="http://schemas.microsoft.com/office/drawing/2014/main" id="{17D533C8-B6CD-B35B-9678-CFA2D4FF71A7}"/>
              </a:ext>
            </a:extLst>
          </p:cNvPr>
          <p:cNvSpPr>
            <a:spLocks noGrp="1"/>
          </p:cNvSpPr>
          <p:nvPr>
            <p:ph type="body" sz="quarter" idx="22" hasCustomPrompt="1"/>
          </p:nvPr>
        </p:nvSpPr>
        <p:spPr>
          <a:xfrm>
            <a:off x="4766787" y="3012831"/>
            <a:ext cx="2658427" cy="656942"/>
          </a:xfrm>
          <a:solidFill>
            <a:schemeClr val="accent3"/>
          </a:solidFill>
        </p:spPr>
        <p:txBody>
          <a:bodyPr lIns="91440" tIns="91440" rIns="91440" bIns="91440"/>
          <a:lstStyle>
            <a:lvl1pPr marL="0" indent="0">
              <a:buNone/>
              <a:defRPr sz="16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Supporting point 1</a:t>
            </a:r>
          </a:p>
        </p:txBody>
      </p:sp>
      <p:sp>
        <p:nvSpPr>
          <p:cNvPr id="19" name="Picture Placeholder 360">
            <a:extLst>
              <a:ext uri="{FF2B5EF4-FFF2-40B4-BE49-F238E27FC236}">
                <a16:creationId xmlns:a16="http://schemas.microsoft.com/office/drawing/2014/main" id="{FFFA52E8-8238-7D32-74C3-C442340BACDD}"/>
              </a:ext>
            </a:extLst>
          </p:cNvPr>
          <p:cNvSpPr>
            <a:spLocks noGrp="1"/>
          </p:cNvSpPr>
          <p:nvPr>
            <p:ph type="pic" sz="quarter" idx="23"/>
          </p:nvPr>
        </p:nvSpPr>
        <p:spPr>
          <a:xfrm>
            <a:off x="4766787" y="3960136"/>
            <a:ext cx="2658427" cy="1547446"/>
          </a:xfrm>
          <a:solidFill>
            <a:schemeClr val="bg2"/>
          </a:solidFill>
        </p:spPr>
        <p:txBody>
          <a:bodyPr/>
          <a:lstStyle/>
          <a:p>
            <a:r>
              <a:rPr lang="en-US"/>
              <a:t>Click icon to add picture</a:t>
            </a:r>
            <a:endParaRPr lang="en-US" dirty="0"/>
          </a:p>
        </p:txBody>
      </p:sp>
      <p:sp>
        <p:nvSpPr>
          <p:cNvPr id="20" name="Text Placeholder 22">
            <a:extLst>
              <a:ext uri="{FF2B5EF4-FFF2-40B4-BE49-F238E27FC236}">
                <a16:creationId xmlns:a16="http://schemas.microsoft.com/office/drawing/2014/main" id="{EAA931B9-F65E-5FA9-1A52-F298BEA03A31}"/>
              </a:ext>
            </a:extLst>
          </p:cNvPr>
          <p:cNvSpPr>
            <a:spLocks noGrp="1"/>
          </p:cNvSpPr>
          <p:nvPr>
            <p:ph type="body" sz="quarter" idx="24" hasCustomPrompt="1"/>
          </p:nvPr>
        </p:nvSpPr>
        <p:spPr>
          <a:xfrm>
            <a:off x="4766787" y="5507582"/>
            <a:ext cx="2658427" cy="656942"/>
          </a:xfrm>
          <a:solidFill>
            <a:schemeClr val="accent4"/>
          </a:solidFill>
        </p:spPr>
        <p:txBody>
          <a:bodyPr lIns="91440" tIns="91440" rIns="91440" bIns="91440"/>
          <a:lstStyle>
            <a:lvl1pPr marL="0" indent="0">
              <a:buNone/>
              <a:defRPr sz="1600" b="1">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Supporting point 1</a:t>
            </a:r>
          </a:p>
        </p:txBody>
      </p:sp>
      <p:sp>
        <p:nvSpPr>
          <p:cNvPr id="21" name="Picture Placeholder 360">
            <a:extLst>
              <a:ext uri="{FF2B5EF4-FFF2-40B4-BE49-F238E27FC236}">
                <a16:creationId xmlns:a16="http://schemas.microsoft.com/office/drawing/2014/main" id="{E2163388-A63C-577D-E1F5-098DA5ECC07B}"/>
              </a:ext>
            </a:extLst>
          </p:cNvPr>
          <p:cNvSpPr>
            <a:spLocks noGrp="1"/>
          </p:cNvSpPr>
          <p:nvPr>
            <p:ph type="pic" sz="quarter" idx="25"/>
          </p:nvPr>
        </p:nvSpPr>
        <p:spPr>
          <a:xfrm>
            <a:off x="8065474" y="1465385"/>
            <a:ext cx="2658427" cy="1547446"/>
          </a:xfrm>
          <a:solidFill>
            <a:schemeClr val="bg2"/>
          </a:solidFill>
        </p:spPr>
        <p:txBody>
          <a:bodyPr/>
          <a:lstStyle/>
          <a:p>
            <a:r>
              <a:rPr lang="en-US"/>
              <a:t>Click icon to add picture</a:t>
            </a:r>
            <a:endParaRPr lang="en-US" dirty="0"/>
          </a:p>
        </p:txBody>
      </p:sp>
      <p:sp>
        <p:nvSpPr>
          <p:cNvPr id="22" name="Text Placeholder 22">
            <a:extLst>
              <a:ext uri="{FF2B5EF4-FFF2-40B4-BE49-F238E27FC236}">
                <a16:creationId xmlns:a16="http://schemas.microsoft.com/office/drawing/2014/main" id="{6A354D75-2850-EFEF-9B6E-16282EFCDE4B}"/>
              </a:ext>
            </a:extLst>
          </p:cNvPr>
          <p:cNvSpPr>
            <a:spLocks noGrp="1"/>
          </p:cNvSpPr>
          <p:nvPr>
            <p:ph type="body" sz="quarter" idx="26" hasCustomPrompt="1"/>
          </p:nvPr>
        </p:nvSpPr>
        <p:spPr>
          <a:xfrm>
            <a:off x="8065474" y="3012831"/>
            <a:ext cx="2658427" cy="656942"/>
          </a:xfrm>
          <a:solidFill>
            <a:schemeClr val="accent6"/>
          </a:solidFill>
        </p:spPr>
        <p:txBody>
          <a:bodyPr lIns="91440" tIns="91440" rIns="91440" bIns="91440"/>
          <a:lstStyle>
            <a:lvl1pPr marL="0" indent="0">
              <a:buNone/>
              <a:defRPr sz="1600" b="1">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Supporting point 1</a:t>
            </a:r>
          </a:p>
        </p:txBody>
      </p:sp>
      <p:sp>
        <p:nvSpPr>
          <p:cNvPr id="23" name="Picture Placeholder 360">
            <a:extLst>
              <a:ext uri="{FF2B5EF4-FFF2-40B4-BE49-F238E27FC236}">
                <a16:creationId xmlns:a16="http://schemas.microsoft.com/office/drawing/2014/main" id="{FBABECBC-CDDA-6887-FB75-25BC231CEC93}"/>
              </a:ext>
            </a:extLst>
          </p:cNvPr>
          <p:cNvSpPr>
            <a:spLocks noGrp="1"/>
          </p:cNvSpPr>
          <p:nvPr>
            <p:ph type="pic" sz="quarter" idx="27"/>
          </p:nvPr>
        </p:nvSpPr>
        <p:spPr>
          <a:xfrm>
            <a:off x="8065474" y="3960136"/>
            <a:ext cx="2658427" cy="1547446"/>
          </a:xfrm>
          <a:solidFill>
            <a:schemeClr val="bg2"/>
          </a:solidFill>
        </p:spPr>
        <p:txBody>
          <a:bodyPr/>
          <a:lstStyle/>
          <a:p>
            <a:r>
              <a:rPr lang="en-US"/>
              <a:t>Click icon to add picture</a:t>
            </a:r>
            <a:endParaRPr lang="en-US" dirty="0"/>
          </a:p>
        </p:txBody>
      </p:sp>
      <p:sp>
        <p:nvSpPr>
          <p:cNvPr id="25" name="Text Placeholder 22">
            <a:extLst>
              <a:ext uri="{FF2B5EF4-FFF2-40B4-BE49-F238E27FC236}">
                <a16:creationId xmlns:a16="http://schemas.microsoft.com/office/drawing/2014/main" id="{AA63FF33-3432-1D2E-53DE-B6F0895069F1}"/>
              </a:ext>
            </a:extLst>
          </p:cNvPr>
          <p:cNvSpPr>
            <a:spLocks noGrp="1"/>
          </p:cNvSpPr>
          <p:nvPr>
            <p:ph type="body" sz="quarter" idx="28" hasCustomPrompt="1"/>
          </p:nvPr>
        </p:nvSpPr>
        <p:spPr>
          <a:xfrm>
            <a:off x="8065474" y="5507582"/>
            <a:ext cx="2658427" cy="656942"/>
          </a:xfrm>
          <a:solidFill>
            <a:schemeClr val="tx1"/>
          </a:solidFill>
        </p:spPr>
        <p:txBody>
          <a:bodyPr lIns="91440" tIns="91440" rIns="91440" bIns="91440"/>
          <a:lstStyle>
            <a:lvl1pPr marL="0" indent="0">
              <a:buNone/>
              <a:defRPr sz="16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Supporting point 1</a:t>
            </a:r>
          </a:p>
        </p:txBody>
      </p:sp>
    </p:spTree>
    <p:extLst>
      <p:ext uri="{BB962C8B-B14F-4D97-AF65-F5344CB8AC3E}">
        <p14:creationId xmlns:p14="http://schemas.microsoft.com/office/powerpoint/2010/main" val="24209578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ortrait-14 positions">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314691" y="1676401"/>
            <a:ext cx="1411061" cy="1408177"/>
          </a:xfrm>
          <a:solidFill>
            <a:schemeClr val="bg2"/>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 for the slide; no longer than two lines  </a:t>
            </a:r>
          </a:p>
        </p:txBody>
      </p:sp>
      <p:sp>
        <p:nvSpPr>
          <p:cNvPr id="5" name="Text Placeholder 4">
            <a:extLst>
              <a:ext uri="{FF2B5EF4-FFF2-40B4-BE49-F238E27FC236}">
                <a16:creationId xmlns:a16="http://schemas.microsoft.com/office/drawing/2014/main" id="{7454D37D-9760-333D-5D98-7361CD68B949}"/>
              </a:ext>
            </a:extLst>
          </p:cNvPr>
          <p:cNvSpPr>
            <a:spLocks noGrp="1"/>
          </p:cNvSpPr>
          <p:nvPr>
            <p:ph type="body" sz="quarter" idx="14" hasCustomPrompt="1"/>
          </p:nvPr>
        </p:nvSpPr>
        <p:spPr>
          <a:xfrm>
            <a:off x="314325" y="3101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7" name="Picture Placeholder 360">
            <a:extLst>
              <a:ext uri="{FF2B5EF4-FFF2-40B4-BE49-F238E27FC236}">
                <a16:creationId xmlns:a16="http://schemas.microsoft.com/office/drawing/2014/main" id="{25194CC7-DFDD-41E3-3F16-A4BAED70D310}"/>
              </a:ext>
            </a:extLst>
          </p:cNvPr>
          <p:cNvSpPr>
            <a:spLocks noGrp="1"/>
          </p:cNvSpPr>
          <p:nvPr>
            <p:ph type="pic" sz="quarter" idx="15"/>
          </p:nvPr>
        </p:nvSpPr>
        <p:spPr>
          <a:xfrm>
            <a:off x="1991091" y="1676401"/>
            <a:ext cx="1411061" cy="1408177"/>
          </a:xfrm>
          <a:solidFill>
            <a:schemeClr val="bg2"/>
          </a:solidFill>
        </p:spPr>
        <p:txBody>
          <a:bodyPr/>
          <a:lstStyle/>
          <a:p>
            <a:r>
              <a:rPr lang="en-US"/>
              <a:t>Click icon to add picture</a:t>
            </a:r>
            <a:endParaRPr lang="en-US" dirty="0"/>
          </a:p>
        </p:txBody>
      </p:sp>
      <p:sp>
        <p:nvSpPr>
          <p:cNvPr id="8" name="Text Placeholder 4">
            <a:extLst>
              <a:ext uri="{FF2B5EF4-FFF2-40B4-BE49-F238E27FC236}">
                <a16:creationId xmlns:a16="http://schemas.microsoft.com/office/drawing/2014/main" id="{259FEBC2-FFA2-F082-C0B4-490D9C6E3682}"/>
              </a:ext>
            </a:extLst>
          </p:cNvPr>
          <p:cNvSpPr>
            <a:spLocks noGrp="1"/>
          </p:cNvSpPr>
          <p:nvPr>
            <p:ph type="body" sz="quarter" idx="16" hasCustomPrompt="1"/>
          </p:nvPr>
        </p:nvSpPr>
        <p:spPr>
          <a:xfrm>
            <a:off x="1990725" y="3101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0" name="Picture Placeholder 360">
            <a:extLst>
              <a:ext uri="{FF2B5EF4-FFF2-40B4-BE49-F238E27FC236}">
                <a16:creationId xmlns:a16="http://schemas.microsoft.com/office/drawing/2014/main" id="{9E7760E5-8579-2ACD-19F1-A979EC595A81}"/>
              </a:ext>
            </a:extLst>
          </p:cNvPr>
          <p:cNvSpPr>
            <a:spLocks noGrp="1"/>
          </p:cNvSpPr>
          <p:nvPr>
            <p:ph type="pic" sz="quarter" idx="17"/>
          </p:nvPr>
        </p:nvSpPr>
        <p:spPr>
          <a:xfrm>
            <a:off x="3667491" y="1676401"/>
            <a:ext cx="1411061" cy="1408177"/>
          </a:xfrm>
          <a:solidFill>
            <a:schemeClr val="bg2"/>
          </a:solidFill>
        </p:spPr>
        <p:txBody>
          <a:bodyPr/>
          <a:lstStyle/>
          <a:p>
            <a:r>
              <a:rPr lang="en-US"/>
              <a:t>Click icon to add picture</a:t>
            </a:r>
            <a:endParaRPr lang="en-US" dirty="0"/>
          </a:p>
        </p:txBody>
      </p:sp>
      <p:sp>
        <p:nvSpPr>
          <p:cNvPr id="13" name="Text Placeholder 4">
            <a:extLst>
              <a:ext uri="{FF2B5EF4-FFF2-40B4-BE49-F238E27FC236}">
                <a16:creationId xmlns:a16="http://schemas.microsoft.com/office/drawing/2014/main" id="{121DEBE6-249D-E1B1-4B52-A019B44949CF}"/>
              </a:ext>
            </a:extLst>
          </p:cNvPr>
          <p:cNvSpPr>
            <a:spLocks noGrp="1"/>
          </p:cNvSpPr>
          <p:nvPr>
            <p:ph type="body" sz="quarter" idx="18" hasCustomPrompt="1"/>
          </p:nvPr>
        </p:nvSpPr>
        <p:spPr>
          <a:xfrm>
            <a:off x="3667125" y="3101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4" name="Picture Placeholder 360">
            <a:extLst>
              <a:ext uri="{FF2B5EF4-FFF2-40B4-BE49-F238E27FC236}">
                <a16:creationId xmlns:a16="http://schemas.microsoft.com/office/drawing/2014/main" id="{EB7AC011-2F57-EC56-91F9-A965565A4061}"/>
              </a:ext>
            </a:extLst>
          </p:cNvPr>
          <p:cNvSpPr>
            <a:spLocks noGrp="1"/>
          </p:cNvSpPr>
          <p:nvPr>
            <p:ph type="pic" sz="quarter" idx="19"/>
          </p:nvPr>
        </p:nvSpPr>
        <p:spPr>
          <a:xfrm>
            <a:off x="5343891" y="1676401"/>
            <a:ext cx="1411061" cy="1408177"/>
          </a:xfrm>
          <a:solidFill>
            <a:schemeClr val="bg2"/>
          </a:solidFill>
        </p:spPr>
        <p:txBody>
          <a:bodyPr/>
          <a:lstStyle/>
          <a:p>
            <a:r>
              <a:rPr lang="en-US"/>
              <a:t>Click icon to add picture</a:t>
            </a:r>
            <a:endParaRPr lang="en-US" dirty="0"/>
          </a:p>
        </p:txBody>
      </p:sp>
      <p:sp>
        <p:nvSpPr>
          <p:cNvPr id="15" name="Text Placeholder 4">
            <a:extLst>
              <a:ext uri="{FF2B5EF4-FFF2-40B4-BE49-F238E27FC236}">
                <a16:creationId xmlns:a16="http://schemas.microsoft.com/office/drawing/2014/main" id="{D59762E5-F688-DBA8-4C37-B3A3C58F18B9}"/>
              </a:ext>
            </a:extLst>
          </p:cNvPr>
          <p:cNvSpPr>
            <a:spLocks noGrp="1"/>
          </p:cNvSpPr>
          <p:nvPr>
            <p:ph type="body" sz="quarter" idx="20" hasCustomPrompt="1"/>
          </p:nvPr>
        </p:nvSpPr>
        <p:spPr>
          <a:xfrm>
            <a:off x="5343525" y="3101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4" name="Picture Placeholder 360">
            <a:extLst>
              <a:ext uri="{FF2B5EF4-FFF2-40B4-BE49-F238E27FC236}">
                <a16:creationId xmlns:a16="http://schemas.microsoft.com/office/drawing/2014/main" id="{8A47F1D3-73AD-F467-48EE-D2074775291F}"/>
              </a:ext>
            </a:extLst>
          </p:cNvPr>
          <p:cNvSpPr>
            <a:spLocks noGrp="1"/>
          </p:cNvSpPr>
          <p:nvPr>
            <p:ph type="pic" sz="quarter" idx="21"/>
          </p:nvPr>
        </p:nvSpPr>
        <p:spPr>
          <a:xfrm>
            <a:off x="7020291" y="1676401"/>
            <a:ext cx="1411061" cy="1408177"/>
          </a:xfrm>
          <a:solidFill>
            <a:schemeClr val="bg2"/>
          </a:solidFill>
        </p:spPr>
        <p:txBody>
          <a:bodyPr/>
          <a:lstStyle/>
          <a:p>
            <a:r>
              <a:rPr lang="en-US"/>
              <a:t>Click icon to add picture</a:t>
            </a:r>
            <a:endParaRPr lang="en-US" dirty="0"/>
          </a:p>
        </p:txBody>
      </p:sp>
      <p:sp>
        <p:nvSpPr>
          <p:cNvPr id="26" name="Text Placeholder 4">
            <a:extLst>
              <a:ext uri="{FF2B5EF4-FFF2-40B4-BE49-F238E27FC236}">
                <a16:creationId xmlns:a16="http://schemas.microsoft.com/office/drawing/2014/main" id="{B4A73141-DACC-B694-EAA5-D499AAA41AA2}"/>
              </a:ext>
            </a:extLst>
          </p:cNvPr>
          <p:cNvSpPr>
            <a:spLocks noGrp="1"/>
          </p:cNvSpPr>
          <p:nvPr>
            <p:ph type="body" sz="quarter" idx="22" hasCustomPrompt="1"/>
          </p:nvPr>
        </p:nvSpPr>
        <p:spPr>
          <a:xfrm>
            <a:off x="7019925" y="3101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7" name="Picture Placeholder 360">
            <a:extLst>
              <a:ext uri="{FF2B5EF4-FFF2-40B4-BE49-F238E27FC236}">
                <a16:creationId xmlns:a16="http://schemas.microsoft.com/office/drawing/2014/main" id="{7EDA5855-F73F-935A-1566-720D38EC07DF}"/>
              </a:ext>
            </a:extLst>
          </p:cNvPr>
          <p:cNvSpPr>
            <a:spLocks noGrp="1"/>
          </p:cNvSpPr>
          <p:nvPr>
            <p:ph type="pic" sz="quarter" idx="23"/>
          </p:nvPr>
        </p:nvSpPr>
        <p:spPr>
          <a:xfrm>
            <a:off x="8696325" y="1676401"/>
            <a:ext cx="1411061" cy="1408177"/>
          </a:xfrm>
          <a:solidFill>
            <a:schemeClr val="bg2"/>
          </a:solidFill>
        </p:spPr>
        <p:txBody>
          <a:bodyPr/>
          <a:lstStyle/>
          <a:p>
            <a:r>
              <a:rPr lang="en-US"/>
              <a:t>Click icon to add picture</a:t>
            </a:r>
            <a:endParaRPr lang="en-US" dirty="0"/>
          </a:p>
        </p:txBody>
      </p:sp>
      <p:sp>
        <p:nvSpPr>
          <p:cNvPr id="28" name="Text Placeholder 4">
            <a:extLst>
              <a:ext uri="{FF2B5EF4-FFF2-40B4-BE49-F238E27FC236}">
                <a16:creationId xmlns:a16="http://schemas.microsoft.com/office/drawing/2014/main" id="{CA7A6897-50BB-69EA-CE0D-8428224909F6}"/>
              </a:ext>
            </a:extLst>
          </p:cNvPr>
          <p:cNvSpPr>
            <a:spLocks noGrp="1"/>
          </p:cNvSpPr>
          <p:nvPr>
            <p:ph type="body" sz="quarter" idx="24" hasCustomPrompt="1"/>
          </p:nvPr>
        </p:nvSpPr>
        <p:spPr>
          <a:xfrm>
            <a:off x="8695959" y="3101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9" name="Picture Placeholder 360">
            <a:extLst>
              <a:ext uri="{FF2B5EF4-FFF2-40B4-BE49-F238E27FC236}">
                <a16:creationId xmlns:a16="http://schemas.microsoft.com/office/drawing/2014/main" id="{D09EF4CE-B526-1CEA-9EDD-34A61A70EE7C}"/>
              </a:ext>
            </a:extLst>
          </p:cNvPr>
          <p:cNvSpPr>
            <a:spLocks noGrp="1"/>
          </p:cNvSpPr>
          <p:nvPr>
            <p:ph type="pic" sz="quarter" idx="25"/>
          </p:nvPr>
        </p:nvSpPr>
        <p:spPr>
          <a:xfrm>
            <a:off x="10371993" y="1676401"/>
            <a:ext cx="1411061" cy="1408177"/>
          </a:xfrm>
          <a:solidFill>
            <a:schemeClr val="bg2"/>
          </a:solidFill>
        </p:spPr>
        <p:txBody>
          <a:bodyPr/>
          <a:lstStyle/>
          <a:p>
            <a:r>
              <a:rPr lang="en-US"/>
              <a:t>Click icon to add picture</a:t>
            </a:r>
            <a:endParaRPr lang="en-US" dirty="0"/>
          </a:p>
        </p:txBody>
      </p:sp>
      <p:sp>
        <p:nvSpPr>
          <p:cNvPr id="30" name="Text Placeholder 4">
            <a:extLst>
              <a:ext uri="{FF2B5EF4-FFF2-40B4-BE49-F238E27FC236}">
                <a16:creationId xmlns:a16="http://schemas.microsoft.com/office/drawing/2014/main" id="{993FC27B-1624-B783-DF96-5521C31FB6AD}"/>
              </a:ext>
            </a:extLst>
          </p:cNvPr>
          <p:cNvSpPr>
            <a:spLocks noGrp="1"/>
          </p:cNvSpPr>
          <p:nvPr>
            <p:ph type="body" sz="quarter" idx="26" hasCustomPrompt="1"/>
          </p:nvPr>
        </p:nvSpPr>
        <p:spPr>
          <a:xfrm>
            <a:off x="10371627" y="3101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1" name="Picture Placeholder 360">
            <a:extLst>
              <a:ext uri="{FF2B5EF4-FFF2-40B4-BE49-F238E27FC236}">
                <a16:creationId xmlns:a16="http://schemas.microsoft.com/office/drawing/2014/main" id="{5A8BA158-C0D0-7A81-D0D2-8428A63A3D75}"/>
              </a:ext>
            </a:extLst>
          </p:cNvPr>
          <p:cNvSpPr>
            <a:spLocks noGrp="1"/>
          </p:cNvSpPr>
          <p:nvPr>
            <p:ph type="pic" sz="quarter" idx="27"/>
          </p:nvPr>
        </p:nvSpPr>
        <p:spPr>
          <a:xfrm>
            <a:off x="317151" y="3962401"/>
            <a:ext cx="1411061" cy="1408177"/>
          </a:xfrm>
          <a:solidFill>
            <a:schemeClr val="bg2"/>
          </a:solidFill>
        </p:spPr>
        <p:txBody>
          <a:bodyPr/>
          <a:lstStyle/>
          <a:p>
            <a:r>
              <a:rPr lang="en-US"/>
              <a:t>Click icon to add picture</a:t>
            </a:r>
            <a:endParaRPr lang="en-US" dirty="0"/>
          </a:p>
        </p:txBody>
      </p:sp>
      <p:sp>
        <p:nvSpPr>
          <p:cNvPr id="32" name="Text Placeholder 4">
            <a:extLst>
              <a:ext uri="{FF2B5EF4-FFF2-40B4-BE49-F238E27FC236}">
                <a16:creationId xmlns:a16="http://schemas.microsoft.com/office/drawing/2014/main" id="{39D4BA50-34B9-66B8-EAF5-82AF534969D1}"/>
              </a:ext>
            </a:extLst>
          </p:cNvPr>
          <p:cNvSpPr>
            <a:spLocks noGrp="1"/>
          </p:cNvSpPr>
          <p:nvPr>
            <p:ph type="body" sz="quarter" idx="28" hasCustomPrompt="1"/>
          </p:nvPr>
        </p:nvSpPr>
        <p:spPr>
          <a:xfrm>
            <a:off x="316785" y="5387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3" name="Picture Placeholder 360">
            <a:extLst>
              <a:ext uri="{FF2B5EF4-FFF2-40B4-BE49-F238E27FC236}">
                <a16:creationId xmlns:a16="http://schemas.microsoft.com/office/drawing/2014/main" id="{9764F327-567A-B4BD-324B-5E6E4A38AE8A}"/>
              </a:ext>
            </a:extLst>
          </p:cNvPr>
          <p:cNvSpPr>
            <a:spLocks noGrp="1"/>
          </p:cNvSpPr>
          <p:nvPr>
            <p:ph type="pic" sz="quarter" idx="29"/>
          </p:nvPr>
        </p:nvSpPr>
        <p:spPr>
          <a:xfrm>
            <a:off x="1993551" y="3962401"/>
            <a:ext cx="1411061" cy="1408177"/>
          </a:xfrm>
          <a:solidFill>
            <a:schemeClr val="bg2"/>
          </a:solidFill>
        </p:spPr>
        <p:txBody>
          <a:bodyPr/>
          <a:lstStyle/>
          <a:p>
            <a:r>
              <a:rPr lang="en-US"/>
              <a:t>Click icon to add picture</a:t>
            </a:r>
            <a:endParaRPr lang="en-US" dirty="0"/>
          </a:p>
        </p:txBody>
      </p:sp>
      <p:sp>
        <p:nvSpPr>
          <p:cNvPr id="34" name="Text Placeholder 4">
            <a:extLst>
              <a:ext uri="{FF2B5EF4-FFF2-40B4-BE49-F238E27FC236}">
                <a16:creationId xmlns:a16="http://schemas.microsoft.com/office/drawing/2014/main" id="{81407771-83D8-01C3-0563-CE45ADD67E2A}"/>
              </a:ext>
            </a:extLst>
          </p:cNvPr>
          <p:cNvSpPr>
            <a:spLocks noGrp="1"/>
          </p:cNvSpPr>
          <p:nvPr>
            <p:ph type="body" sz="quarter" idx="30" hasCustomPrompt="1"/>
          </p:nvPr>
        </p:nvSpPr>
        <p:spPr>
          <a:xfrm>
            <a:off x="1993185" y="5387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5" name="Picture Placeholder 360">
            <a:extLst>
              <a:ext uri="{FF2B5EF4-FFF2-40B4-BE49-F238E27FC236}">
                <a16:creationId xmlns:a16="http://schemas.microsoft.com/office/drawing/2014/main" id="{053F6908-A1A4-51D5-C068-74AE8BBE8575}"/>
              </a:ext>
            </a:extLst>
          </p:cNvPr>
          <p:cNvSpPr>
            <a:spLocks noGrp="1"/>
          </p:cNvSpPr>
          <p:nvPr>
            <p:ph type="pic" sz="quarter" idx="31"/>
          </p:nvPr>
        </p:nvSpPr>
        <p:spPr>
          <a:xfrm>
            <a:off x="3669951" y="3962401"/>
            <a:ext cx="1411061" cy="1408177"/>
          </a:xfrm>
          <a:solidFill>
            <a:schemeClr val="bg2"/>
          </a:solidFill>
        </p:spPr>
        <p:txBody>
          <a:bodyPr/>
          <a:lstStyle/>
          <a:p>
            <a:r>
              <a:rPr lang="en-US"/>
              <a:t>Click icon to add picture</a:t>
            </a:r>
            <a:endParaRPr lang="en-US" dirty="0"/>
          </a:p>
        </p:txBody>
      </p:sp>
      <p:sp>
        <p:nvSpPr>
          <p:cNvPr id="36" name="Text Placeholder 4">
            <a:extLst>
              <a:ext uri="{FF2B5EF4-FFF2-40B4-BE49-F238E27FC236}">
                <a16:creationId xmlns:a16="http://schemas.microsoft.com/office/drawing/2014/main" id="{0159B219-D993-9F5C-A25E-271704131301}"/>
              </a:ext>
            </a:extLst>
          </p:cNvPr>
          <p:cNvSpPr>
            <a:spLocks noGrp="1"/>
          </p:cNvSpPr>
          <p:nvPr>
            <p:ph type="body" sz="quarter" idx="32" hasCustomPrompt="1"/>
          </p:nvPr>
        </p:nvSpPr>
        <p:spPr>
          <a:xfrm>
            <a:off x="3669585" y="5387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7" name="Picture Placeholder 360">
            <a:extLst>
              <a:ext uri="{FF2B5EF4-FFF2-40B4-BE49-F238E27FC236}">
                <a16:creationId xmlns:a16="http://schemas.microsoft.com/office/drawing/2014/main" id="{3B1CFCF1-1BBA-A77B-07C5-CE89C6D37D8E}"/>
              </a:ext>
            </a:extLst>
          </p:cNvPr>
          <p:cNvSpPr>
            <a:spLocks noGrp="1"/>
          </p:cNvSpPr>
          <p:nvPr>
            <p:ph type="pic" sz="quarter" idx="33"/>
          </p:nvPr>
        </p:nvSpPr>
        <p:spPr>
          <a:xfrm>
            <a:off x="5346351" y="3962401"/>
            <a:ext cx="1411061" cy="1408177"/>
          </a:xfrm>
          <a:solidFill>
            <a:schemeClr val="bg2"/>
          </a:solidFill>
        </p:spPr>
        <p:txBody>
          <a:bodyPr/>
          <a:lstStyle/>
          <a:p>
            <a:r>
              <a:rPr lang="en-US"/>
              <a:t>Click icon to add picture</a:t>
            </a:r>
            <a:endParaRPr lang="en-US" dirty="0"/>
          </a:p>
        </p:txBody>
      </p:sp>
      <p:sp>
        <p:nvSpPr>
          <p:cNvPr id="38" name="Text Placeholder 4">
            <a:extLst>
              <a:ext uri="{FF2B5EF4-FFF2-40B4-BE49-F238E27FC236}">
                <a16:creationId xmlns:a16="http://schemas.microsoft.com/office/drawing/2014/main" id="{924D5DB3-FDA3-34E1-683B-AF880C6B5647}"/>
              </a:ext>
            </a:extLst>
          </p:cNvPr>
          <p:cNvSpPr>
            <a:spLocks noGrp="1"/>
          </p:cNvSpPr>
          <p:nvPr>
            <p:ph type="body" sz="quarter" idx="34" hasCustomPrompt="1"/>
          </p:nvPr>
        </p:nvSpPr>
        <p:spPr>
          <a:xfrm>
            <a:off x="5345985" y="5387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9" name="Picture Placeholder 360">
            <a:extLst>
              <a:ext uri="{FF2B5EF4-FFF2-40B4-BE49-F238E27FC236}">
                <a16:creationId xmlns:a16="http://schemas.microsoft.com/office/drawing/2014/main" id="{CD18FDA3-0BAD-70CF-4A1C-E0AC365F43EC}"/>
              </a:ext>
            </a:extLst>
          </p:cNvPr>
          <p:cNvSpPr>
            <a:spLocks noGrp="1"/>
          </p:cNvSpPr>
          <p:nvPr>
            <p:ph type="pic" sz="quarter" idx="35"/>
          </p:nvPr>
        </p:nvSpPr>
        <p:spPr>
          <a:xfrm>
            <a:off x="7022751" y="3962401"/>
            <a:ext cx="1411061" cy="1408177"/>
          </a:xfrm>
          <a:solidFill>
            <a:schemeClr val="bg2"/>
          </a:solidFill>
        </p:spPr>
        <p:txBody>
          <a:bodyPr/>
          <a:lstStyle/>
          <a:p>
            <a:r>
              <a:rPr lang="en-US"/>
              <a:t>Click icon to add picture</a:t>
            </a:r>
            <a:endParaRPr lang="en-US" dirty="0"/>
          </a:p>
        </p:txBody>
      </p:sp>
      <p:sp>
        <p:nvSpPr>
          <p:cNvPr id="40" name="Text Placeholder 4">
            <a:extLst>
              <a:ext uri="{FF2B5EF4-FFF2-40B4-BE49-F238E27FC236}">
                <a16:creationId xmlns:a16="http://schemas.microsoft.com/office/drawing/2014/main" id="{BC7D472D-B446-D4C9-7FEA-8337576DA47E}"/>
              </a:ext>
            </a:extLst>
          </p:cNvPr>
          <p:cNvSpPr>
            <a:spLocks noGrp="1"/>
          </p:cNvSpPr>
          <p:nvPr>
            <p:ph type="body" sz="quarter" idx="36" hasCustomPrompt="1"/>
          </p:nvPr>
        </p:nvSpPr>
        <p:spPr>
          <a:xfrm>
            <a:off x="7022385" y="5387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41" name="Picture Placeholder 360">
            <a:extLst>
              <a:ext uri="{FF2B5EF4-FFF2-40B4-BE49-F238E27FC236}">
                <a16:creationId xmlns:a16="http://schemas.microsoft.com/office/drawing/2014/main" id="{00CD14FC-B345-724A-1702-9ECB7309E7BA}"/>
              </a:ext>
            </a:extLst>
          </p:cNvPr>
          <p:cNvSpPr>
            <a:spLocks noGrp="1"/>
          </p:cNvSpPr>
          <p:nvPr>
            <p:ph type="pic" sz="quarter" idx="37"/>
          </p:nvPr>
        </p:nvSpPr>
        <p:spPr>
          <a:xfrm>
            <a:off x="8698785" y="3962401"/>
            <a:ext cx="1411061" cy="1408177"/>
          </a:xfrm>
          <a:solidFill>
            <a:schemeClr val="bg2"/>
          </a:solidFill>
        </p:spPr>
        <p:txBody>
          <a:bodyPr/>
          <a:lstStyle/>
          <a:p>
            <a:r>
              <a:rPr lang="en-US"/>
              <a:t>Click icon to add picture</a:t>
            </a:r>
            <a:endParaRPr lang="en-US" dirty="0"/>
          </a:p>
        </p:txBody>
      </p:sp>
      <p:sp>
        <p:nvSpPr>
          <p:cNvPr id="42" name="Text Placeholder 4">
            <a:extLst>
              <a:ext uri="{FF2B5EF4-FFF2-40B4-BE49-F238E27FC236}">
                <a16:creationId xmlns:a16="http://schemas.microsoft.com/office/drawing/2014/main" id="{A39A6918-941C-CFDA-46B7-7B3F5821B260}"/>
              </a:ext>
            </a:extLst>
          </p:cNvPr>
          <p:cNvSpPr>
            <a:spLocks noGrp="1"/>
          </p:cNvSpPr>
          <p:nvPr>
            <p:ph type="body" sz="quarter" idx="38" hasCustomPrompt="1"/>
          </p:nvPr>
        </p:nvSpPr>
        <p:spPr>
          <a:xfrm>
            <a:off x="8698419" y="5387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43" name="Picture Placeholder 360">
            <a:extLst>
              <a:ext uri="{FF2B5EF4-FFF2-40B4-BE49-F238E27FC236}">
                <a16:creationId xmlns:a16="http://schemas.microsoft.com/office/drawing/2014/main" id="{13F06704-FC82-77D6-CD12-259FDE55A8D4}"/>
              </a:ext>
            </a:extLst>
          </p:cNvPr>
          <p:cNvSpPr>
            <a:spLocks noGrp="1"/>
          </p:cNvSpPr>
          <p:nvPr>
            <p:ph type="pic" sz="quarter" idx="39"/>
          </p:nvPr>
        </p:nvSpPr>
        <p:spPr>
          <a:xfrm>
            <a:off x="10374453" y="3962401"/>
            <a:ext cx="1411061" cy="1408177"/>
          </a:xfrm>
          <a:solidFill>
            <a:schemeClr val="bg2"/>
          </a:solidFill>
        </p:spPr>
        <p:txBody>
          <a:bodyPr/>
          <a:lstStyle/>
          <a:p>
            <a:r>
              <a:rPr lang="en-US"/>
              <a:t>Click icon to add picture</a:t>
            </a:r>
            <a:endParaRPr lang="en-US" dirty="0"/>
          </a:p>
        </p:txBody>
      </p:sp>
      <p:sp>
        <p:nvSpPr>
          <p:cNvPr id="44" name="Text Placeholder 4">
            <a:extLst>
              <a:ext uri="{FF2B5EF4-FFF2-40B4-BE49-F238E27FC236}">
                <a16:creationId xmlns:a16="http://schemas.microsoft.com/office/drawing/2014/main" id="{DAE33098-4EF0-1E1A-7F23-76F0D50AACBE}"/>
              </a:ext>
            </a:extLst>
          </p:cNvPr>
          <p:cNvSpPr>
            <a:spLocks noGrp="1"/>
          </p:cNvSpPr>
          <p:nvPr>
            <p:ph type="body" sz="quarter" idx="40" hasCustomPrompt="1"/>
          </p:nvPr>
        </p:nvSpPr>
        <p:spPr>
          <a:xfrm>
            <a:off x="10374087" y="5387730"/>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Tree>
    <p:extLst>
      <p:ext uri="{BB962C8B-B14F-4D97-AF65-F5344CB8AC3E}">
        <p14:creationId xmlns:p14="http://schemas.microsoft.com/office/powerpoint/2010/main" val="41854836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ortrait-10 positions">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1510445" y="1682263"/>
            <a:ext cx="1411061" cy="1408177"/>
          </a:xfrm>
          <a:solidFill>
            <a:schemeClr val="bg2"/>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 for the slide; no longer than two lines  </a:t>
            </a:r>
          </a:p>
        </p:txBody>
      </p:sp>
      <p:sp>
        <p:nvSpPr>
          <p:cNvPr id="5" name="Text Placeholder 4">
            <a:extLst>
              <a:ext uri="{FF2B5EF4-FFF2-40B4-BE49-F238E27FC236}">
                <a16:creationId xmlns:a16="http://schemas.microsoft.com/office/drawing/2014/main" id="{7454D37D-9760-333D-5D98-7361CD68B949}"/>
              </a:ext>
            </a:extLst>
          </p:cNvPr>
          <p:cNvSpPr>
            <a:spLocks noGrp="1"/>
          </p:cNvSpPr>
          <p:nvPr>
            <p:ph type="body" sz="quarter" idx="14" hasCustomPrompt="1"/>
          </p:nvPr>
        </p:nvSpPr>
        <p:spPr>
          <a:xfrm>
            <a:off x="1510079" y="3107592"/>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7" name="Picture Placeholder 360">
            <a:extLst>
              <a:ext uri="{FF2B5EF4-FFF2-40B4-BE49-F238E27FC236}">
                <a16:creationId xmlns:a16="http://schemas.microsoft.com/office/drawing/2014/main" id="{25194CC7-DFDD-41E3-3F16-A4BAED70D310}"/>
              </a:ext>
            </a:extLst>
          </p:cNvPr>
          <p:cNvSpPr>
            <a:spLocks noGrp="1"/>
          </p:cNvSpPr>
          <p:nvPr>
            <p:ph type="pic" sz="quarter" idx="15"/>
          </p:nvPr>
        </p:nvSpPr>
        <p:spPr>
          <a:xfrm>
            <a:off x="3409584" y="1682263"/>
            <a:ext cx="1411061" cy="1408177"/>
          </a:xfrm>
          <a:solidFill>
            <a:schemeClr val="bg2"/>
          </a:solidFill>
        </p:spPr>
        <p:txBody>
          <a:bodyPr/>
          <a:lstStyle/>
          <a:p>
            <a:r>
              <a:rPr lang="en-US"/>
              <a:t>Click icon to add picture</a:t>
            </a:r>
            <a:endParaRPr lang="en-US" dirty="0"/>
          </a:p>
        </p:txBody>
      </p:sp>
      <p:sp>
        <p:nvSpPr>
          <p:cNvPr id="8" name="Text Placeholder 4">
            <a:extLst>
              <a:ext uri="{FF2B5EF4-FFF2-40B4-BE49-F238E27FC236}">
                <a16:creationId xmlns:a16="http://schemas.microsoft.com/office/drawing/2014/main" id="{259FEBC2-FFA2-F082-C0B4-490D9C6E3682}"/>
              </a:ext>
            </a:extLst>
          </p:cNvPr>
          <p:cNvSpPr>
            <a:spLocks noGrp="1"/>
          </p:cNvSpPr>
          <p:nvPr>
            <p:ph type="body" sz="quarter" idx="16" hasCustomPrompt="1"/>
          </p:nvPr>
        </p:nvSpPr>
        <p:spPr>
          <a:xfrm>
            <a:off x="3409218" y="3107592"/>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0" name="Picture Placeholder 360">
            <a:extLst>
              <a:ext uri="{FF2B5EF4-FFF2-40B4-BE49-F238E27FC236}">
                <a16:creationId xmlns:a16="http://schemas.microsoft.com/office/drawing/2014/main" id="{9E7760E5-8579-2ACD-19F1-A979EC595A81}"/>
              </a:ext>
            </a:extLst>
          </p:cNvPr>
          <p:cNvSpPr>
            <a:spLocks noGrp="1"/>
          </p:cNvSpPr>
          <p:nvPr>
            <p:ph type="pic" sz="quarter" idx="17"/>
          </p:nvPr>
        </p:nvSpPr>
        <p:spPr>
          <a:xfrm>
            <a:off x="5308182" y="1682263"/>
            <a:ext cx="1411061" cy="1408177"/>
          </a:xfrm>
          <a:solidFill>
            <a:schemeClr val="bg2"/>
          </a:solidFill>
        </p:spPr>
        <p:txBody>
          <a:bodyPr/>
          <a:lstStyle/>
          <a:p>
            <a:r>
              <a:rPr lang="en-US"/>
              <a:t>Click icon to add picture</a:t>
            </a:r>
            <a:endParaRPr lang="en-US" dirty="0"/>
          </a:p>
        </p:txBody>
      </p:sp>
      <p:sp>
        <p:nvSpPr>
          <p:cNvPr id="13" name="Text Placeholder 4">
            <a:extLst>
              <a:ext uri="{FF2B5EF4-FFF2-40B4-BE49-F238E27FC236}">
                <a16:creationId xmlns:a16="http://schemas.microsoft.com/office/drawing/2014/main" id="{121DEBE6-249D-E1B1-4B52-A019B44949CF}"/>
              </a:ext>
            </a:extLst>
          </p:cNvPr>
          <p:cNvSpPr>
            <a:spLocks noGrp="1"/>
          </p:cNvSpPr>
          <p:nvPr>
            <p:ph type="body" sz="quarter" idx="18" hasCustomPrompt="1"/>
          </p:nvPr>
        </p:nvSpPr>
        <p:spPr>
          <a:xfrm>
            <a:off x="5307640" y="3107592"/>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4" name="Picture Placeholder 360">
            <a:extLst>
              <a:ext uri="{FF2B5EF4-FFF2-40B4-BE49-F238E27FC236}">
                <a16:creationId xmlns:a16="http://schemas.microsoft.com/office/drawing/2014/main" id="{EB7AC011-2F57-EC56-91F9-A965565A4061}"/>
              </a:ext>
            </a:extLst>
          </p:cNvPr>
          <p:cNvSpPr>
            <a:spLocks noGrp="1"/>
          </p:cNvSpPr>
          <p:nvPr>
            <p:ph type="pic" sz="quarter" idx="19"/>
          </p:nvPr>
        </p:nvSpPr>
        <p:spPr>
          <a:xfrm>
            <a:off x="7206077" y="1682263"/>
            <a:ext cx="1411061" cy="1408177"/>
          </a:xfrm>
          <a:solidFill>
            <a:schemeClr val="bg2"/>
          </a:solidFill>
        </p:spPr>
        <p:txBody>
          <a:bodyPr/>
          <a:lstStyle/>
          <a:p>
            <a:r>
              <a:rPr lang="en-US"/>
              <a:t>Click icon to add picture</a:t>
            </a:r>
            <a:endParaRPr lang="en-US" dirty="0"/>
          </a:p>
        </p:txBody>
      </p:sp>
      <p:sp>
        <p:nvSpPr>
          <p:cNvPr id="15" name="Text Placeholder 4">
            <a:extLst>
              <a:ext uri="{FF2B5EF4-FFF2-40B4-BE49-F238E27FC236}">
                <a16:creationId xmlns:a16="http://schemas.microsoft.com/office/drawing/2014/main" id="{D59762E5-F688-DBA8-4C37-B3A3C58F18B9}"/>
              </a:ext>
            </a:extLst>
          </p:cNvPr>
          <p:cNvSpPr>
            <a:spLocks noGrp="1"/>
          </p:cNvSpPr>
          <p:nvPr>
            <p:ph type="body" sz="quarter" idx="20" hasCustomPrompt="1"/>
          </p:nvPr>
        </p:nvSpPr>
        <p:spPr>
          <a:xfrm>
            <a:off x="7205711" y="3107592"/>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4" name="Picture Placeholder 360">
            <a:extLst>
              <a:ext uri="{FF2B5EF4-FFF2-40B4-BE49-F238E27FC236}">
                <a16:creationId xmlns:a16="http://schemas.microsoft.com/office/drawing/2014/main" id="{8A47F1D3-73AD-F467-48EE-D2074775291F}"/>
              </a:ext>
            </a:extLst>
          </p:cNvPr>
          <p:cNvSpPr>
            <a:spLocks noGrp="1"/>
          </p:cNvSpPr>
          <p:nvPr>
            <p:ph type="pic" sz="quarter" idx="21"/>
          </p:nvPr>
        </p:nvSpPr>
        <p:spPr>
          <a:xfrm>
            <a:off x="9103782" y="1682263"/>
            <a:ext cx="1411061" cy="1408177"/>
          </a:xfrm>
          <a:solidFill>
            <a:schemeClr val="bg2"/>
          </a:solidFill>
        </p:spPr>
        <p:txBody>
          <a:bodyPr/>
          <a:lstStyle/>
          <a:p>
            <a:r>
              <a:rPr lang="en-US"/>
              <a:t>Click icon to add picture</a:t>
            </a:r>
            <a:endParaRPr lang="en-US" dirty="0"/>
          </a:p>
        </p:txBody>
      </p:sp>
      <p:sp>
        <p:nvSpPr>
          <p:cNvPr id="26" name="Text Placeholder 4">
            <a:extLst>
              <a:ext uri="{FF2B5EF4-FFF2-40B4-BE49-F238E27FC236}">
                <a16:creationId xmlns:a16="http://schemas.microsoft.com/office/drawing/2014/main" id="{B4A73141-DACC-B694-EAA5-D499AAA41AA2}"/>
              </a:ext>
            </a:extLst>
          </p:cNvPr>
          <p:cNvSpPr>
            <a:spLocks noGrp="1"/>
          </p:cNvSpPr>
          <p:nvPr>
            <p:ph type="body" sz="quarter" idx="22" hasCustomPrompt="1"/>
          </p:nvPr>
        </p:nvSpPr>
        <p:spPr>
          <a:xfrm>
            <a:off x="9103416" y="3107592"/>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 name="Picture Placeholder 360">
            <a:extLst>
              <a:ext uri="{FF2B5EF4-FFF2-40B4-BE49-F238E27FC236}">
                <a16:creationId xmlns:a16="http://schemas.microsoft.com/office/drawing/2014/main" id="{50C0265D-4C37-A6EB-018A-088C3665D77B}"/>
              </a:ext>
            </a:extLst>
          </p:cNvPr>
          <p:cNvSpPr>
            <a:spLocks noGrp="1"/>
          </p:cNvSpPr>
          <p:nvPr>
            <p:ph type="pic" sz="quarter" idx="23"/>
          </p:nvPr>
        </p:nvSpPr>
        <p:spPr>
          <a:xfrm>
            <a:off x="1510079" y="3970677"/>
            <a:ext cx="1411061" cy="1408177"/>
          </a:xfrm>
          <a:solidFill>
            <a:schemeClr val="bg2"/>
          </a:solidFill>
        </p:spPr>
        <p:txBody>
          <a:bodyPr/>
          <a:lstStyle/>
          <a:p>
            <a:r>
              <a:rPr lang="en-US"/>
              <a:t>Click icon to add picture</a:t>
            </a:r>
            <a:endParaRPr lang="en-US" dirty="0"/>
          </a:p>
        </p:txBody>
      </p:sp>
      <p:sp>
        <p:nvSpPr>
          <p:cNvPr id="4" name="Text Placeholder 4">
            <a:extLst>
              <a:ext uri="{FF2B5EF4-FFF2-40B4-BE49-F238E27FC236}">
                <a16:creationId xmlns:a16="http://schemas.microsoft.com/office/drawing/2014/main" id="{3171DB7C-B77B-BA2F-D42D-E70799E1CF45}"/>
              </a:ext>
            </a:extLst>
          </p:cNvPr>
          <p:cNvSpPr>
            <a:spLocks noGrp="1"/>
          </p:cNvSpPr>
          <p:nvPr>
            <p:ph type="body" sz="quarter" idx="24" hasCustomPrompt="1"/>
          </p:nvPr>
        </p:nvSpPr>
        <p:spPr>
          <a:xfrm>
            <a:off x="1509713" y="5396006"/>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6" name="Picture Placeholder 360">
            <a:extLst>
              <a:ext uri="{FF2B5EF4-FFF2-40B4-BE49-F238E27FC236}">
                <a16:creationId xmlns:a16="http://schemas.microsoft.com/office/drawing/2014/main" id="{54228786-C065-7CF8-8C9C-C9622BDB5F7E}"/>
              </a:ext>
            </a:extLst>
          </p:cNvPr>
          <p:cNvSpPr>
            <a:spLocks noGrp="1"/>
          </p:cNvSpPr>
          <p:nvPr>
            <p:ph type="pic" sz="quarter" idx="25"/>
          </p:nvPr>
        </p:nvSpPr>
        <p:spPr>
          <a:xfrm>
            <a:off x="3409218" y="3970677"/>
            <a:ext cx="1411061" cy="1408177"/>
          </a:xfrm>
          <a:solidFill>
            <a:schemeClr val="bg2"/>
          </a:solidFill>
        </p:spPr>
        <p:txBody>
          <a:bodyPr/>
          <a:lstStyle/>
          <a:p>
            <a:r>
              <a:rPr lang="en-US"/>
              <a:t>Click icon to add picture</a:t>
            </a:r>
            <a:endParaRPr lang="en-US" dirty="0"/>
          </a:p>
        </p:txBody>
      </p:sp>
      <p:sp>
        <p:nvSpPr>
          <p:cNvPr id="9" name="Text Placeholder 4">
            <a:extLst>
              <a:ext uri="{FF2B5EF4-FFF2-40B4-BE49-F238E27FC236}">
                <a16:creationId xmlns:a16="http://schemas.microsoft.com/office/drawing/2014/main" id="{9C03BA11-280F-ED2F-8FE5-AD08B0D44816}"/>
              </a:ext>
            </a:extLst>
          </p:cNvPr>
          <p:cNvSpPr>
            <a:spLocks noGrp="1"/>
          </p:cNvSpPr>
          <p:nvPr>
            <p:ph type="body" sz="quarter" idx="26" hasCustomPrompt="1"/>
          </p:nvPr>
        </p:nvSpPr>
        <p:spPr>
          <a:xfrm>
            <a:off x="3408852" y="5396006"/>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1" name="Picture Placeholder 360">
            <a:extLst>
              <a:ext uri="{FF2B5EF4-FFF2-40B4-BE49-F238E27FC236}">
                <a16:creationId xmlns:a16="http://schemas.microsoft.com/office/drawing/2014/main" id="{D0FFE670-33BD-AB72-DB9E-26A7E5785E56}"/>
              </a:ext>
            </a:extLst>
          </p:cNvPr>
          <p:cNvSpPr>
            <a:spLocks noGrp="1"/>
          </p:cNvSpPr>
          <p:nvPr>
            <p:ph type="pic" sz="quarter" idx="27"/>
          </p:nvPr>
        </p:nvSpPr>
        <p:spPr>
          <a:xfrm>
            <a:off x="5307816" y="3970677"/>
            <a:ext cx="1411061" cy="1408177"/>
          </a:xfrm>
          <a:solidFill>
            <a:schemeClr val="bg2"/>
          </a:solidFill>
        </p:spPr>
        <p:txBody>
          <a:bodyPr/>
          <a:lstStyle/>
          <a:p>
            <a:r>
              <a:rPr lang="en-US"/>
              <a:t>Click icon to add picture</a:t>
            </a:r>
            <a:endParaRPr lang="en-US" dirty="0"/>
          </a:p>
        </p:txBody>
      </p:sp>
      <p:sp>
        <p:nvSpPr>
          <p:cNvPr id="16" name="Text Placeholder 4">
            <a:extLst>
              <a:ext uri="{FF2B5EF4-FFF2-40B4-BE49-F238E27FC236}">
                <a16:creationId xmlns:a16="http://schemas.microsoft.com/office/drawing/2014/main" id="{36FD3033-3412-943B-9B60-3555F20EAC66}"/>
              </a:ext>
            </a:extLst>
          </p:cNvPr>
          <p:cNvSpPr>
            <a:spLocks noGrp="1"/>
          </p:cNvSpPr>
          <p:nvPr>
            <p:ph type="body" sz="quarter" idx="28" hasCustomPrompt="1"/>
          </p:nvPr>
        </p:nvSpPr>
        <p:spPr>
          <a:xfrm>
            <a:off x="5307274" y="5396006"/>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7" name="Picture Placeholder 360">
            <a:extLst>
              <a:ext uri="{FF2B5EF4-FFF2-40B4-BE49-F238E27FC236}">
                <a16:creationId xmlns:a16="http://schemas.microsoft.com/office/drawing/2014/main" id="{D90F4C59-A65F-7802-34A6-70D69C5041A5}"/>
              </a:ext>
            </a:extLst>
          </p:cNvPr>
          <p:cNvSpPr>
            <a:spLocks noGrp="1"/>
          </p:cNvSpPr>
          <p:nvPr>
            <p:ph type="pic" sz="quarter" idx="29"/>
          </p:nvPr>
        </p:nvSpPr>
        <p:spPr>
          <a:xfrm>
            <a:off x="7205711" y="3970677"/>
            <a:ext cx="1411061" cy="1408177"/>
          </a:xfrm>
          <a:solidFill>
            <a:schemeClr val="bg2"/>
          </a:solidFill>
        </p:spPr>
        <p:txBody>
          <a:bodyPr/>
          <a:lstStyle/>
          <a:p>
            <a:r>
              <a:rPr lang="en-US"/>
              <a:t>Click icon to add picture</a:t>
            </a:r>
            <a:endParaRPr lang="en-US" dirty="0"/>
          </a:p>
        </p:txBody>
      </p:sp>
      <p:sp>
        <p:nvSpPr>
          <p:cNvPr id="18" name="Text Placeholder 4">
            <a:extLst>
              <a:ext uri="{FF2B5EF4-FFF2-40B4-BE49-F238E27FC236}">
                <a16:creationId xmlns:a16="http://schemas.microsoft.com/office/drawing/2014/main" id="{134846F9-F8EB-3656-08DF-03E1A00CD633}"/>
              </a:ext>
            </a:extLst>
          </p:cNvPr>
          <p:cNvSpPr>
            <a:spLocks noGrp="1"/>
          </p:cNvSpPr>
          <p:nvPr>
            <p:ph type="body" sz="quarter" idx="30" hasCustomPrompt="1"/>
          </p:nvPr>
        </p:nvSpPr>
        <p:spPr>
          <a:xfrm>
            <a:off x="7205345" y="5396006"/>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9" name="Picture Placeholder 360">
            <a:extLst>
              <a:ext uri="{FF2B5EF4-FFF2-40B4-BE49-F238E27FC236}">
                <a16:creationId xmlns:a16="http://schemas.microsoft.com/office/drawing/2014/main" id="{9694CBBD-6AE6-ADDC-80FB-FDFA2458BCB3}"/>
              </a:ext>
            </a:extLst>
          </p:cNvPr>
          <p:cNvSpPr>
            <a:spLocks noGrp="1"/>
          </p:cNvSpPr>
          <p:nvPr>
            <p:ph type="pic" sz="quarter" idx="31"/>
          </p:nvPr>
        </p:nvSpPr>
        <p:spPr>
          <a:xfrm>
            <a:off x="9103416" y="3970677"/>
            <a:ext cx="1411061" cy="1408177"/>
          </a:xfrm>
          <a:solidFill>
            <a:schemeClr val="bg2"/>
          </a:solidFill>
        </p:spPr>
        <p:txBody>
          <a:bodyPr/>
          <a:lstStyle/>
          <a:p>
            <a:r>
              <a:rPr lang="en-US"/>
              <a:t>Click icon to add picture</a:t>
            </a:r>
            <a:endParaRPr lang="en-US" dirty="0"/>
          </a:p>
        </p:txBody>
      </p:sp>
      <p:sp>
        <p:nvSpPr>
          <p:cNvPr id="20" name="Text Placeholder 4">
            <a:extLst>
              <a:ext uri="{FF2B5EF4-FFF2-40B4-BE49-F238E27FC236}">
                <a16:creationId xmlns:a16="http://schemas.microsoft.com/office/drawing/2014/main" id="{4DB0CCF3-7E0B-FACF-F244-CCF6EC2D9306}"/>
              </a:ext>
            </a:extLst>
          </p:cNvPr>
          <p:cNvSpPr>
            <a:spLocks noGrp="1"/>
          </p:cNvSpPr>
          <p:nvPr>
            <p:ph type="body" sz="quarter" idx="32" hasCustomPrompt="1"/>
          </p:nvPr>
        </p:nvSpPr>
        <p:spPr>
          <a:xfrm>
            <a:off x="9103050" y="5396006"/>
            <a:ext cx="1412144" cy="321408"/>
          </a:xfrm>
        </p:spPr>
        <p:txBody>
          <a:bodyPr tIns="91440"/>
          <a:lstStyle>
            <a:lvl1pPr marL="0" indent="0">
              <a:buNone/>
              <a:defRPr sz="1600" b="1"/>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Tree>
    <p:extLst>
      <p:ext uri="{BB962C8B-B14F-4D97-AF65-F5344CB8AC3E}">
        <p14:creationId xmlns:p14="http://schemas.microsoft.com/office/powerpoint/2010/main" val="7597457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ortrait-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 for the slide; no longer than two lines  </a:t>
            </a:r>
          </a:p>
        </p:txBody>
      </p:sp>
      <p:sp>
        <p:nvSpPr>
          <p:cNvPr id="4" name="SmartArt Placeholder 3">
            <a:extLst>
              <a:ext uri="{FF2B5EF4-FFF2-40B4-BE49-F238E27FC236}">
                <a16:creationId xmlns:a16="http://schemas.microsoft.com/office/drawing/2014/main" id="{41F9B8EB-EA8B-7B42-D70A-72CFAD42EB27}"/>
              </a:ext>
            </a:extLst>
          </p:cNvPr>
          <p:cNvSpPr>
            <a:spLocks noGrp="1"/>
          </p:cNvSpPr>
          <p:nvPr>
            <p:ph type="dgm" sz="quarter" idx="10"/>
          </p:nvPr>
        </p:nvSpPr>
        <p:spPr>
          <a:xfrm>
            <a:off x="314691" y="1430338"/>
            <a:ext cx="11493133" cy="4852987"/>
          </a:xfrm>
        </p:spPr>
        <p:txBody>
          <a:bodyPr/>
          <a:lstStyle/>
          <a:p>
            <a:r>
              <a:rPr lang="en-US"/>
              <a:t>Click icon to add SmartArt graphic</a:t>
            </a:r>
          </a:p>
        </p:txBody>
      </p:sp>
    </p:spTree>
    <p:extLst>
      <p:ext uri="{BB962C8B-B14F-4D97-AF65-F5344CB8AC3E}">
        <p14:creationId xmlns:p14="http://schemas.microsoft.com/office/powerpoint/2010/main" val="2475658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Editab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E25B3089-0A48-0AC4-08EB-C9D35463AC28}"/>
              </a:ext>
            </a:extLst>
          </p:cNvPr>
          <p:cNvSpPr/>
          <p:nvPr userDrawn="1"/>
        </p:nvSpPr>
        <p:spPr>
          <a:xfrm>
            <a:off x="385763" y="6015038"/>
            <a:ext cx="6899620" cy="5759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5">
            <a:extLst>
              <a:ext uri="{FF2B5EF4-FFF2-40B4-BE49-F238E27FC236}">
                <a16:creationId xmlns:a16="http://schemas.microsoft.com/office/drawing/2014/main" id="{98CF54AA-7F0F-038A-AAAF-AD02F6AA5ACA}"/>
              </a:ext>
            </a:extLst>
          </p:cNvPr>
          <p:cNvSpPr>
            <a:spLocks noGrp="1"/>
          </p:cNvSpPr>
          <p:nvPr>
            <p:ph type="pic" sz="quarter" idx="21"/>
          </p:nvPr>
        </p:nvSpPr>
        <p:spPr>
          <a:xfrm>
            <a:off x="0" y="0"/>
            <a:ext cx="12192000" cy="6858000"/>
          </a:xfrm>
          <a:custGeom>
            <a:avLst/>
            <a:gdLst>
              <a:gd name="connsiteX0" fmla="*/ 896615 w 12192000"/>
              <a:gd name="connsiteY0" fmla="*/ 829307 h 6858000"/>
              <a:gd name="connsiteX1" fmla="*/ 896615 w 12192000"/>
              <a:gd name="connsiteY1" fmla="*/ 6028692 h 6858000"/>
              <a:gd name="connsiteX2" fmla="*/ 6096000 w 12192000"/>
              <a:gd name="connsiteY2" fmla="*/ 6028692 h 6858000"/>
              <a:gd name="connsiteX3" fmla="*/ 6096000 w 12192000"/>
              <a:gd name="connsiteY3" fmla="*/ 829307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896615" y="829307"/>
                </a:moveTo>
                <a:lnTo>
                  <a:pt x="896615" y="6028692"/>
                </a:lnTo>
                <a:lnTo>
                  <a:pt x="6096000" y="6028692"/>
                </a:lnTo>
                <a:lnTo>
                  <a:pt x="6096000" y="829307"/>
                </a:lnTo>
                <a:close/>
                <a:moveTo>
                  <a:pt x="0" y="0"/>
                </a:moveTo>
                <a:lnTo>
                  <a:pt x="12192000" y="0"/>
                </a:lnTo>
                <a:lnTo>
                  <a:pt x="12192000" y="6858000"/>
                </a:lnTo>
                <a:lnTo>
                  <a:pt x="0" y="6858000"/>
                </a:lnTo>
                <a:close/>
              </a:path>
            </a:pathLst>
          </a:custGeom>
          <a:solidFill>
            <a:schemeClr val="bg1">
              <a:lumMod val="95000"/>
            </a:schemeClr>
          </a:solidFill>
        </p:spPr>
        <p:txBody>
          <a:bodyPr wrap="square">
            <a:noAutofit/>
          </a:bodyPr>
          <a:lstStyle/>
          <a:p>
            <a:r>
              <a:rPr lang="en-US"/>
              <a:t>Click icon to add picture</a:t>
            </a:r>
            <a:endParaRPr lang="en-US" dirty="0"/>
          </a:p>
        </p:txBody>
      </p:sp>
      <p:sp>
        <p:nvSpPr>
          <p:cNvPr id="41" name="Title 1">
            <a:extLst>
              <a:ext uri="{FF2B5EF4-FFF2-40B4-BE49-F238E27FC236}">
                <a16:creationId xmlns:a16="http://schemas.microsoft.com/office/drawing/2014/main" id="{2B6A4265-6FDC-7301-BD87-6CE0C2335A99}"/>
              </a:ext>
            </a:extLst>
          </p:cNvPr>
          <p:cNvSpPr>
            <a:spLocks noGrp="1"/>
          </p:cNvSpPr>
          <p:nvPr>
            <p:ph type="ctrTitle" hasCustomPrompt="1"/>
          </p:nvPr>
        </p:nvSpPr>
        <p:spPr>
          <a:xfrm>
            <a:off x="1215450" y="2254309"/>
            <a:ext cx="4518085" cy="997196"/>
          </a:xfrm>
        </p:spPr>
        <p:txBody>
          <a:bodyPr wrap="square" anchor="t" anchorCtr="0">
            <a:noAutofit/>
          </a:bodyPr>
          <a:lstStyle>
            <a:lvl1pPr algn="l">
              <a:spcBef>
                <a:spcPts val="1200"/>
              </a:spcBef>
              <a:spcAft>
                <a:spcPts val="60"/>
              </a:spcAft>
              <a:defRPr sz="3600" b="1">
                <a:solidFill>
                  <a:schemeClr val="tx1"/>
                </a:solidFill>
              </a:defRPr>
            </a:lvl1pPr>
          </a:lstStyle>
          <a:p>
            <a:r>
              <a:rPr lang="en-US" dirty="0"/>
              <a:t>Presentation Title (Text size no larger than 32pt)</a:t>
            </a:r>
          </a:p>
        </p:txBody>
      </p:sp>
      <p:sp>
        <p:nvSpPr>
          <p:cNvPr id="43" name="Text Placeholder 1961">
            <a:extLst>
              <a:ext uri="{FF2B5EF4-FFF2-40B4-BE49-F238E27FC236}">
                <a16:creationId xmlns:a16="http://schemas.microsoft.com/office/drawing/2014/main" id="{1061D354-0A2B-B951-F1BE-22D610DF35A9}"/>
              </a:ext>
            </a:extLst>
          </p:cNvPr>
          <p:cNvSpPr>
            <a:spLocks noGrp="1"/>
          </p:cNvSpPr>
          <p:nvPr>
            <p:ph type="body" sz="quarter" idx="14" hasCustomPrompt="1"/>
          </p:nvPr>
        </p:nvSpPr>
        <p:spPr>
          <a:xfrm>
            <a:off x="1215450" y="1934670"/>
            <a:ext cx="4518085"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mn-lt"/>
                <a:ea typeface="Roboto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grpSp>
        <p:nvGrpSpPr>
          <p:cNvPr id="47" name="Group 46">
            <a:extLst>
              <a:ext uri="{FF2B5EF4-FFF2-40B4-BE49-F238E27FC236}">
                <a16:creationId xmlns:a16="http://schemas.microsoft.com/office/drawing/2014/main" id="{B9E34D55-5962-D71E-5F14-F58404B73863}"/>
              </a:ext>
            </a:extLst>
          </p:cNvPr>
          <p:cNvGrpSpPr/>
          <p:nvPr userDrawn="1"/>
        </p:nvGrpSpPr>
        <p:grpSpPr>
          <a:xfrm>
            <a:off x="1168862" y="5406470"/>
            <a:ext cx="4834263" cy="369332"/>
            <a:chOff x="1168862" y="5508070"/>
            <a:chExt cx="4834263" cy="369332"/>
          </a:xfrm>
        </p:grpSpPr>
        <p:pic>
          <p:nvPicPr>
            <p:cNvPr id="48" name="Picture 47">
              <a:extLst>
                <a:ext uri="{FF2B5EF4-FFF2-40B4-BE49-F238E27FC236}">
                  <a16:creationId xmlns:a16="http://schemas.microsoft.com/office/drawing/2014/main" id="{D4967025-85C6-1E53-9051-CBBA63AE1D97}"/>
                </a:ext>
              </a:extLst>
            </p:cNvPr>
            <p:cNvPicPr>
              <a:picLocks noChangeAspect="1"/>
            </p:cNvPicPr>
            <p:nvPr userDrawn="1"/>
          </p:nvPicPr>
          <p:blipFill>
            <a:blip r:embed="rId2"/>
            <a:stretch>
              <a:fillRect/>
            </a:stretch>
          </p:blipFill>
          <p:spPr>
            <a:xfrm>
              <a:off x="1168862" y="5508070"/>
              <a:ext cx="1311127" cy="316213"/>
            </a:xfrm>
            <a:prstGeom prst="rect">
              <a:avLst/>
            </a:prstGeom>
          </p:spPr>
        </p:pic>
        <p:sp>
          <p:nvSpPr>
            <p:cNvPr id="49" name="TextBox 48">
              <a:extLst>
                <a:ext uri="{FF2B5EF4-FFF2-40B4-BE49-F238E27FC236}">
                  <a16:creationId xmlns:a16="http://schemas.microsoft.com/office/drawing/2014/main" id="{6432B67B-E65C-8C4D-ECEE-0E0F031F2333}"/>
                </a:ext>
              </a:extLst>
            </p:cNvPr>
            <p:cNvSpPr txBox="1"/>
            <p:nvPr userDrawn="1"/>
          </p:nvSpPr>
          <p:spPr>
            <a:xfrm>
              <a:off x="2561071" y="5508070"/>
              <a:ext cx="3442054" cy="369332"/>
            </a:xfrm>
            <a:prstGeom prst="rect">
              <a:avLst/>
            </a:prstGeom>
            <a:noFill/>
          </p:spPr>
          <p:txBody>
            <a:bodyPr wrap="square" rtlCol="0">
              <a:spAutoFit/>
            </a:bodyPr>
            <a:lstStyle/>
            <a:p>
              <a:r>
                <a:rPr lang="en-US" sz="900" b="0" dirty="0">
                  <a:solidFill>
                    <a:schemeClr val="tx1"/>
                  </a:solidFill>
                  <a:latin typeface="Roboto" panose="02000000000000000000" pitchFamily="2" charset="0"/>
                  <a:ea typeface="Roboto" panose="02000000000000000000" pitchFamily="2" charset="0"/>
                </a:rPr>
                <a:t>ORNL IS MANAGED BY UT-BATTELLE LLC </a:t>
              </a:r>
              <a:br>
                <a:rPr lang="en-US" sz="900" b="0" dirty="0">
                  <a:solidFill>
                    <a:schemeClr val="tx1"/>
                  </a:solidFill>
                  <a:latin typeface="Roboto" panose="02000000000000000000" pitchFamily="2" charset="0"/>
                  <a:ea typeface="Roboto" panose="02000000000000000000" pitchFamily="2" charset="0"/>
                </a:rPr>
              </a:br>
              <a:r>
                <a:rPr lang="en-US" sz="900" b="0" dirty="0">
                  <a:solidFill>
                    <a:schemeClr val="tx1"/>
                  </a:solidFill>
                  <a:latin typeface="Roboto" panose="02000000000000000000" pitchFamily="2" charset="0"/>
                  <a:ea typeface="Roboto" panose="02000000000000000000" pitchFamily="2" charset="0"/>
                </a:rPr>
                <a:t>FOR THE US DEPARTMENT OF ENERGY</a:t>
              </a:r>
            </a:p>
          </p:txBody>
        </p:sp>
      </p:grpSp>
      <p:pic>
        <p:nvPicPr>
          <p:cNvPr id="31" name="Graphic 30">
            <a:extLst>
              <a:ext uri="{FF2B5EF4-FFF2-40B4-BE49-F238E27FC236}">
                <a16:creationId xmlns:a16="http://schemas.microsoft.com/office/drawing/2014/main" id="{767997A1-375F-1726-DF9D-576251F05B3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28108" y="1141396"/>
            <a:ext cx="1780479" cy="428014"/>
          </a:xfrm>
          <a:prstGeom prst="rect">
            <a:avLst/>
          </a:prstGeom>
        </p:spPr>
      </p:pic>
      <p:sp>
        <p:nvSpPr>
          <p:cNvPr id="7" name="Text Placeholder 1963">
            <a:extLst>
              <a:ext uri="{FF2B5EF4-FFF2-40B4-BE49-F238E27FC236}">
                <a16:creationId xmlns:a16="http://schemas.microsoft.com/office/drawing/2014/main" id="{3B1CF4E8-BDC8-B225-DB1D-63D508EC3889}"/>
              </a:ext>
            </a:extLst>
          </p:cNvPr>
          <p:cNvSpPr>
            <a:spLocks noGrp="1"/>
          </p:cNvSpPr>
          <p:nvPr>
            <p:ph type="body" sz="quarter" idx="15" hasCustomPrompt="1"/>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Roboto Light" panose="02000000000000000000" pitchFamily="2" charset="0"/>
                <a:ea typeface="Roboto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10" name="Text Placeholder 47">
            <a:extLst>
              <a:ext uri="{FF2B5EF4-FFF2-40B4-BE49-F238E27FC236}">
                <a16:creationId xmlns:a16="http://schemas.microsoft.com/office/drawing/2014/main" id="{67FCB669-B9C0-1E9C-516B-D8A804C4C36C}"/>
              </a:ext>
            </a:extLst>
          </p:cNvPr>
          <p:cNvSpPr>
            <a:spLocks noGrp="1"/>
          </p:cNvSpPr>
          <p:nvPr>
            <p:ph type="body" sz="quarter" idx="17" hasCustomPrompt="1"/>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mn-lt"/>
                <a:ea typeface="Roboto Light" panose="02000000000000000000" pitchFamily="2" charset="0"/>
              </a:defRPr>
            </a:lvl1pPr>
            <a:lvl2pPr marL="457200" indent="0" algn="ctr">
              <a:buNone/>
              <a:defRPr sz="1600" b="0" i="0">
                <a:solidFill>
                  <a:schemeClr val="bg1"/>
                </a:solidFill>
                <a:latin typeface="Roboto Light" panose="02000000000000000000" pitchFamily="2" charset="0"/>
                <a:ea typeface="Roboto Light" panose="02000000000000000000" pitchFamily="2" charset="0"/>
              </a:defRPr>
            </a:lvl2pPr>
            <a:lvl3pPr marL="914400" indent="0" algn="ctr">
              <a:buNone/>
              <a:defRPr sz="1600" b="0" i="0">
                <a:solidFill>
                  <a:schemeClr val="bg1"/>
                </a:solidFill>
                <a:latin typeface="Roboto Light" panose="02000000000000000000" pitchFamily="2" charset="0"/>
                <a:ea typeface="Roboto Light" panose="02000000000000000000" pitchFamily="2" charset="0"/>
              </a:defRPr>
            </a:lvl3pPr>
            <a:lvl4pPr marL="1371600" indent="0" algn="ctr">
              <a:buNone/>
              <a:defRPr sz="1600" b="0" i="0">
                <a:solidFill>
                  <a:schemeClr val="bg1"/>
                </a:solidFill>
                <a:latin typeface="Roboto Light" panose="02000000000000000000" pitchFamily="2" charset="0"/>
                <a:ea typeface="Roboto Light" panose="02000000000000000000" pitchFamily="2" charset="0"/>
              </a:defRPr>
            </a:lvl4pPr>
            <a:lvl5pPr marL="1828800" indent="0" algn="ctr">
              <a:buNone/>
              <a:defRPr sz="1600" b="0" i="0">
                <a:solidFill>
                  <a:schemeClr val="bg1"/>
                </a:solidFill>
                <a:latin typeface="Roboto Light" panose="02000000000000000000" pitchFamily="2" charset="0"/>
                <a:ea typeface="Roboto Light" panose="02000000000000000000" pitchFamily="2" charset="0"/>
              </a:defRPr>
            </a:lvl5pPr>
          </a:lstStyle>
          <a:p>
            <a:pPr lvl="0"/>
            <a:r>
              <a:rPr lang="en-US" dirty="0"/>
              <a:t>Presenter Affiliation</a:t>
            </a:r>
          </a:p>
        </p:txBody>
      </p:sp>
      <p:sp>
        <p:nvSpPr>
          <p:cNvPr id="12" name="Subtitle 2">
            <a:extLst>
              <a:ext uri="{FF2B5EF4-FFF2-40B4-BE49-F238E27FC236}">
                <a16:creationId xmlns:a16="http://schemas.microsoft.com/office/drawing/2014/main" id="{9A6F6DA4-481A-E606-D7BA-9C2165FE3EB8}"/>
              </a:ext>
            </a:extLst>
          </p:cNvPr>
          <p:cNvSpPr>
            <a:spLocks noGrp="1"/>
          </p:cNvSpPr>
          <p:nvPr>
            <p:ph type="subTitle" idx="1" hasCustomPrompt="1"/>
          </p:nvPr>
        </p:nvSpPr>
        <p:spPr>
          <a:xfrm>
            <a:off x="1215450" y="4031052"/>
            <a:ext cx="4517136" cy="180049"/>
          </a:xfrm>
        </p:spPr>
        <p:txBody>
          <a:bodyPr wrap="square" anchor="t" anchorCtr="0">
            <a:noAutofit/>
          </a:bodyPr>
          <a:lstStyle>
            <a:lvl1pPr marL="0" indent="0" algn="l">
              <a:spcBef>
                <a:spcPts val="1200"/>
              </a:spcBef>
              <a:spcAft>
                <a:spcPts val="60"/>
              </a:spcAft>
              <a:buNone/>
              <a:defRPr sz="1300" b="1" spc="3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3" name="Rectangle 12">
            <a:extLst>
              <a:ext uri="{FF2B5EF4-FFF2-40B4-BE49-F238E27FC236}">
                <a16:creationId xmlns:a16="http://schemas.microsoft.com/office/drawing/2014/main" id="{8D17B51F-DF85-E9E0-712B-297B83E802F9}"/>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274748"/>
              </a:solidFill>
            </a:endParaRPr>
          </a:p>
        </p:txBody>
      </p:sp>
    </p:spTree>
    <p:extLst>
      <p:ext uri="{BB962C8B-B14F-4D97-AF65-F5344CB8AC3E}">
        <p14:creationId xmlns:p14="http://schemas.microsoft.com/office/powerpoint/2010/main" val="37456852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ummary - Standard">
    <p:spTree>
      <p:nvGrpSpPr>
        <p:cNvPr id="1" name=""/>
        <p:cNvGrpSpPr/>
        <p:nvPr/>
      </p:nvGrpSpPr>
      <p:grpSpPr>
        <a:xfrm>
          <a:off x="0" y="0"/>
          <a:ext cx="0" cy="0"/>
          <a:chOff x="0" y="0"/>
          <a:chExt cx="0" cy="0"/>
        </a:xfrm>
      </p:grpSpPr>
      <p:pic>
        <p:nvPicPr>
          <p:cNvPr id="6" name="Picture 5" descr="A high angle view of a city&#10;&#10;Description automatically generated">
            <a:extLst>
              <a:ext uri="{FF2B5EF4-FFF2-40B4-BE49-F238E27FC236}">
                <a16:creationId xmlns:a16="http://schemas.microsoft.com/office/drawing/2014/main" id="{23DA0192-253A-9416-8E30-B9B66EED54F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9145" y="2258209"/>
            <a:ext cx="12210290" cy="664797"/>
          </a:xfrm>
        </p:spPr>
        <p:txBody>
          <a:bodyPr anchor="t" anchorCtr="0">
            <a:noAutofit/>
          </a:bodyPr>
          <a:lstStyle>
            <a:lvl1pPr algn="ctr">
              <a:spcBef>
                <a:spcPts val="1200"/>
              </a:spcBef>
              <a:spcAft>
                <a:spcPts val="60"/>
              </a:spcAft>
              <a:defRPr sz="4800" b="1">
                <a:solidFill>
                  <a:schemeClr val="tx1"/>
                </a:solidFill>
              </a:defRPr>
            </a:lvl1pPr>
          </a:lstStyle>
          <a:p>
            <a:r>
              <a:rPr lang="en-US" dirty="0"/>
              <a:t>One-sentence statement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0" y="2922742"/>
            <a:ext cx="12192000" cy="397032"/>
          </a:xfrm>
        </p:spPr>
        <p:txBody>
          <a:bodyPr tIns="91440" anchor="t" anchorCtr="0">
            <a:noAutofit/>
          </a:bodyPr>
          <a:lstStyle>
            <a:lvl1pPr marL="0" indent="0" algn="ctr">
              <a:spcBef>
                <a:spcPts val="1200"/>
              </a:spcBef>
              <a:spcAft>
                <a:spcPts val="60"/>
              </a:spcAft>
              <a:buNone/>
              <a:defRPr sz="2200" b="1" spc="3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ONE SENTENCE SUBTITLE STATEMENT</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5668818" y="3468601"/>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86499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ummary - Social">
    <p:spTree>
      <p:nvGrpSpPr>
        <p:cNvPr id="1" name=""/>
        <p:cNvGrpSpPr/>
        <p:nvPr/>
      </p:nvGrpSpPr>
      <p:grpSpPr>
        <a:xfrm>
          <a:off x="0" y="0"/>
          <a:ext cx="0" cy="0"/>
          <a:chOff x="0" y="0"/>
          <a:chExt cx="0" cy="0"/>
        </a:xfrm>
      </p:grpSpPr>
      <p:pic>
        <p:nvPicPr>
          <p:cNvPr id="6" name="Picture 5" descr="A high angle view of a city&#10;&#10;Description automatically generated">
            <a:extLst>
              <a:ext uri="{FF2B5EF4-FFF2-40B4-BE49-F238E27FC236}">
                <a16:creationId xmlns:a16="http://schemas.microsoft.com/office/drawing/2014/main" id="{23DA0192-253A-9416-8E30-B9B66EED54F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1B10DD8E-E016-58F8-208C-69AD92BED39D}"/>
              </a:ext>
            </a:extLst>
          </p:cNvPr>
          <p:cNvSpPr/>
          <p:nvPr userDrawn="1"/>
        </p:nvSpPr>
        <p:spPr>
          <a:xfrm>
            <a:off x="0" y="0"/>
            <a:ext cx="12192000" cy="2575976"/>
          </a:xfrm>
          <a:prstGeom prst="rect">
            <a:avLst/>
          </a:prstGeom>
          <a:gradFill>
            <a:gsLst>
              <a:gs pos="57000">
                <a:srgbClr val="FFFFFF">
                  <a:alpha val="62000"/>
                </a:srgbClr>
              </a:gs>
              <a:gs pos="15000">
                <a:schemeClr val="bg1">
                  <a:alpha val="91598"/>
                </a:schemeClr>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7">
            <a:extLst>
              <a:ext uri="{FF2B5EF4-FFF2-40B4-BE49-F238E27FC236}">
                <a16:creationId xmlns:a16="http://schemas.microsoft.com/office/drawing/2014/main" id="{658225E5-2430-3783-F06E-A0A40A65699C}"/>
              </a:ext>
            </a:extLst>
          </p:cNvPr>
          <p:cNvSpPr>
            <a:spLocks noGrp="1"/>
          </p:cNvSpPr>
          <p:nvPr>
            <p:ph type="title"/>
          </p:nvPr>
        </p:nvSpPr>
        <p:spPr>
          <a:xfrm>
            <a:off x="314692" y="365125"/>
            <a:ext cx="11492432" cy="886397"/>
          </a:xfrm>
        </p:spPr>
        <p:txBody>
          <a:bodyPr/>
          <a:lstStyle/>
          <a:p>
            <a:r>
              <a:rPr lang="en-US"/>
              <a:t>Click to edit Master title style</a:t>
            </a:r>
            <a:endParaRPr lang="en-US" dirty="0"/>
          </a:p>
        </p:txBody>
      </p:sp>
      <p:grpSp>
        <p:nvGrpSpPr>
          <p:cNvPr id="147" name="Group 146">
            <a:extLst>
              <a:ext uri="{FF2B5EF4-FFF2-40B4-BE49-F238E27FC236}">
                <a16:creationId xmlns:a16="http://schemas.microsoft.com/office/drawing/2014/main" id="{0E904804-90C2-92CD-EBBE-DEE84A1EF57E}"/>
              </a:ext>
            </a:extLst>
          </p:cNvPr>
          <p:cNvGrpSpPr/>
          <p:nvPr userDrawn="1"/>
        </p:nvGrpSpPr>
        <p:grpSpPr>
          <a:xfrm>
            <a:off x="2230425" y="1950223"/>
            <a:ext cx="7731150" cy="1180116"/>
            <a:chOff x="2419238" y="1689595"/>
            <a:chExt cx="7333183" cy="1119369"/>
          </a:xfrm>
        </p:grpSpPr>
        <p:sp>
          <p:nvSpPr>
            <p:cNvPr id="120" name="Freeform 119">
              <a:extLst>
                <a:ext uri="{FF2B5EF4-FFF2-40B4-BE49-F238E27FC236}">
                  <a16:creationId xmlns:a16="http://schemas.microsoft.com/office/drawing/2014/main" id="{B35B19EB-28CC-5046-67D8-0AC0F092D8F9}"/>
                </a:ext>
              </a:extLst>
            </p:cNvPr>
            <p:cNvSpPr/>
            <p:nvPr userDrawn="1"/>
          </p:nvSpPr>
          <p:spPr>
            <a:xfrm>
              <a:off x="6151118" y="1690962"/>
              <a:ext cx="1113318" cy="1113317"/>
            </a:xfrm>
            <a:custGeom>
              <a:avLst/>
              <a:gdLst>
                <a:gd name="connsiteX0" fmla="*/ 0 w 543306"/>
                <a:gd name="connsiteY0" fmla="*/ 0 h 543305"/>
                <a:gd name="connsiteX1" fmla="*/ 543306 w 543306"/>
                <a:gd name="connsiteY1" fmla="*/ 0 h 543305"/>
                <a:gd name="connsiteX2" fmla="*/ 543306 w 543306"/>
                <a:gd name="connsiteY2" fmla="*/ 543306 h 543305"/>
                <a:gd name="connsiteX3" fmla="*/ 0 w 543306"/>
                <a:gd name="connsiteY3" fmla="*/ 543306 h 543305"/>
              </a:gdLst>
              <a:ahLst/>
              <a:cxnLst>
                <a:cxn ang="0">
                  <a:pos x="connsiteX0" y="connsiteY0"/>
                </a:cxn>
                <a:cxn ang="0">
                  <a:pos x="connsiteX1" y="connsiteY1"/>
                </a:cxn>
                <a:cxn ang="0">
                  <a:pos x="connsiteX2" y="connsiteY2"/>
                </a:cxn>
                <a:cxn ang="0">
                  <a:pos x="connsiteX3" y="connsiteY3"/>
                </a:cxn>
              </a:cxnLst>
              <a:rect l="l" t="t" r="r" b="b"/>
              <a:pathLst>
                <a:path w="543306" h="543305">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9F8B7F74-14E3-0359-48F7-8887F481B3F3}"/>
                </a:ext>
              </a:extLst>
            </p:cNvPr>
            <p:cNvSpPr/>
            <p:nvPr userDrawn="1"/>
          </p:nvSpPr>
          <p:spPr>
            <a:xfrm>
              <a:off x="6531907" y="1870334"/>
              <a:ext cx="352119" cy="754014"/>
            </a:xfrm>
            <a:custGeom>
              <a:avLst/>
              <a:gdLst>
                <a:gd name="connsiteX0" fmla="*/ 136975 w 171836"/>
                <a:gd name="connsiteY0" fmla="*/ 62674 h 367963"/>
                <a:gd name="connsiteX1" fmla="*/ 167646 w 171836"/>
                <a:gd name="connsiteY1" fmla="*/ 62674 h 367963"/>
                <a:gd name="connsiteX2" fmla="*/ 171837 w 171836"/>
                <a:gd name="connsiteY2" fmla="*/ 58483 h 367963"/>
                <a:gd name="connsiteX3" fmla="*/ 171837 w 171836"/>
                <a:gd name="connsiteY3" fmla="*/ 3905 h 367963"/>
                <a:gd name="connsiteX4" fmla="*/ 168027 w 171836"/>
                <a:gd name="connsiteY4" fmla="*/ 0 h 367963"/>
                <a:gd name="connsiteX5" fmla="*/ 104305 w 171836"/>
                <a:gd name="connsiteY5" fmla="*/ 667 h 367963"/>
                <a:gd name="connsiteX6" fmla="*/ 53156 w 171836"/>
                <a:gd name="connsiteY6" fmla="*/ 26670 h 367963"/>
                <a:gd name="connsiteX7" fmla="*/ 38392 w 171836"/>
                <a:gd name="connsiteY7" fmla="*/ 72580 h 367963"/>
                <a:gd name="connsiteX8" fmla="*/ 38392 w 171836"/>
                <a:gd name="connsiteY8" fmla="*/ 113633 h 367963"/>
                <a:gd name="connsiteX9" fmla="*/ 32105 w 171836"/>
                <a:gd name="connsiteY9" fmla="*/ 120205 h 367963"/>
                <a:gd name="connsiteX10" fmla="*/ 4483 w 171836"/>
                <a:gd name="connsiteY10" fmla="*/ 120015 h 367963"/>
                <a:gd name="connsiteX11" fmla="*/ 6 w 171836"/>
                <a:gd name="connsiteY11" fmla="*/ 124492 h 367963"/>
                <a:gd name="connsiteX12" fmla="*/ 6 w 171836"/>
                <a:gd name="connsiteY12" fmla="*/ 178403 h 367963"/>
                <a:gd name="connsiteX13" fmla="*/ 4959 w 171836"/>
                <a:gd name="connsiteY13" fmla="*/ 183166 h 367963"/>
                <a:gd name="connsiteX14" fmla="*/ 31915 w 171836"/>
                <a:gd name="connsiteY14" fmla="*/ 182975 h 367963"/>
                <a:gd name="connsiteX15" fmla="*/ 38106 w 171836"/>
                <a:gd name="connsiteY15" fmla="*/ 189167 h 367963"/>
                <a:gd name="connsiteX16" fmla="*/ 38011 w 171836"/>
                <a:gd name="connsiteY16" fmla="*/ 275558 h 367963"/>
                <a:gd name="connsiteX17" fmla="*/ 37915 w 171836"/>
                <a:gd name="connsiteY17" fmla="*/ 360807 h 367963"/>
                <a:gd name="connsiteX18" fmla="*/ 44773 w 171836"/>
                <a:gd name="connsiteY18" fmla="*/ 367951 h 367963"/>
                <a:gd name="connsiteX19" fmla="*/ 107924 w 171836"/>
                <a:gd name="connsiteY19" fmla="*/ 367951 h 367963"/>
                <a:gd name="connsiteX20" fmla="*/ 115354 w 171836"/>
                <a:gd name="connsiteY20" fmla="*/ 360617 h 367963"/>
                <a:gd name="connsiteX21" fmla="*/ 115258 w 171836"/>
                <a:gd name="connsiteY21" fmla="*/ 191452 h 367963"/>
                <a:gd name="connsiteX22" fmla="*/ 123164 w 171836"/>
                <a:gd name="connsiteY22" fmla="*/ 183737 h 367963"/>
                <a:gd name="connsiteX23" fmla="*/ 159931 w 171836"/>
                <a:gd name="connsiteY23" fmla="*/ 183737 h 367963"/>
                <a:gd name="connsiteX24" fmla="*/ 165836 w 171836"/>
                <a:gd name="connsiteY24" fmla="*/ 178975 h 367963"/>
                <a:gd name="connsiteX25" fmla="*/ 170980 w 171836"/>
                <a:gd name="connsiteY25" fmla="*/ 124682 h 367963"/>
                <a:gd name="connsiteX26" fmla="*/ 165455 w 171836"/>
                <a:gd name="connsiteY26" fmla="*/ 118872 h 367963"/>
                <a:gd name="connsiteX27" fmla="*/ 118878 w 171836"/>
                <a:gd name="connsiteY27" fmla="*/ 118967 h 367963"/>
                <a:gd name="connsiteX28" fmla="*/ 114115 w 171836"/>
                <a:gd name="connsiteY28" fmla="*/ 115348 h 367963"/>
                <a:gd name="connsiteX29" fmla="*/ 114592 w 171836"/>
                <a:gd name="connsiteY29" fmla="*/ 82867 h 367963"/>
                <a:gd name="connsiteX30" fmla="*/ 137166 w 171836"/>
                <a:gd name="connsiteY30" fmla="*/ 62389 h 36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1836" h="367963">
                  <a:moveTo>
                    <a:pt x="136975" y="62674"/>
                  </a:moveTo>
                  <a:cubicBezTo>
                    <a:pt x="147167" y="62674"/>
                    <a:pt x="157454" y="62579"/>
                    <a:pt x="167646" y="62674"/>
                  </a:cubicBezTo>
                  <a:cubicBezTo>
                    <a:pt x="170789" y="62674"/>
                    <a:pt x="171837" y="61722"/>
                    <a:pt x="171837" y="58483"/>
                  </a:cubicBezTo>
                  <a:cubicBezTo>
                    <a:pt x="171742" y="40291"/>
                    <a:pt x="171742" y="22098"/>
                    <a:pt x="171837" y="3905"/>
                  </a:cubicBezTo>
                  <a:cubicBezTo>
                    <a:pt x="171837" y="1048"/>
                    <a:pt x="170980" y="0"/>
                    <a:pt x="168027" y="0"/>
                  </a:cubicBezTo>
                  <a:cubicBezTo>
                    <a:pt x="146786" y="190"/>
                    <a:pt x="125546" y="-286"/>
                    <a:pt x="104305" y="667"/>
                  </a:cubicBezTo>
                  <a:cubicBezTo>
                    <a:pt x="83635" y="1619"/>
                    <a:pt x="65729" y="9430"/>
                    <a:pt x="53156" y="26670"/>
                  </a:cubicBezTo>
                  <a:cubicBezTo>
                    <a:pt x="43154" y="40291"/>
                    <a:pt x="38677" y="55817"/>
                    <a:pt x="38392" y="72580"/>
                  </a:cubicBezTo>
                  <a:cubicBezTo>
                    <a:pt x="38106" y="86296"/>
                    <a:pt x="38106" y="100013"/>
                    <a:pt x="38392" y="113633"/>
                  </a:cubicBezTo>
                  <a:cubicBezTo>
                    <a:pt x="38487" y="118586"/>
                    <a:pt x="37439" y="120491"/>
                    <a:pt x="32105" y="120205"/>
                  </a:cubicBezTo>
                  <a:cubicBezTo>
                    <a:pt x="22961" y="119729"/>
                    <a:pt x="13722" y="120205"/>
                    <a:pt x="4483" y="120015"/>
                  </a:cubicBezTo>
                  <a:cubicBezTo>
                    <a:pt x="958" y="120015"/>
                    <a:pt x="-89" y="121063"/>
                    <a:pt x="6" y="124492"/>
                  </a:cubicBezTo>
                  <a:cubicBezTo>
                    <a:pt x="197" y="142494"/>
                    <a:pt x="197" y="160496"/>
                    <a:pt x="6" y="178403"/>
                  </a:cubicBezTo>
                  <a:cubicBezTo>
                    <a:pt x="6" y="182213"/>
                    <a:pt x="1339" y="183261"/>
                    <a:pt x="4959" y="183166"/>
                  </a:cubicBezTo>
                  <a:cubicBezTo>
                    <a:pt x="13913" y="182975"/>
                    <a:pt x="22961" y="183356"/>
                    <a:pt x="31915" y="182975"/>
                  </a:cubicBezTo>
                  <a:cubicBezTo>
                    <a:pt x="36772" y="182785"/>
                    <a:pt x="38106" y="184309"/>
                    <a:pt x="38106" y="189167"/>
                  </a:cubicBezTo>
                  <a:cubicBezTo>
                    <a:pt x="37915" y="217932"/>
                    <a:pt x="38011" y="246793"/>
                    <a:pt x="38011" y="275558"/>
                  </a:cubicBezTo>
                  <a:cubicBezTo>
                    <a:pt x="38011" y="304324"/>
                    <a:pt x="38106" y="332327"/>
                    <a:pt x="37915" y="360807"/>
                  </a:cubicBezTo>
                  <a:cubicBezTo>
                    <a:pt x="37915" y="366141"/>
                    <a:pt x="38868" y="368141"/>
                    <a:pt x="44773" y="367951"/>
                  </a:cubicBezTo>
                  <a:cubicBezTo>
                    <a:pt x="65824" y="367570"/>
                    <a:pt x="86874" y="367570"/>
                    <a:pt x="107924" y="367951"/>
                  </a:cubicBezTo>
                  <a:cubicBezTo>
                    <a:pt x="113830" y="368046"/>
                    <a:pt x="115354" y="366617"/>
                    <a:pt x="115354" y="360617"/>
                  </a:cubicBezTo>
                  <a:cubicBezTo>
                    <a:pt x="115068" y="304229"/>
                    <a:pt x="115163" y="247841"/>
                    <a:pt x="115258" y="191452"/>
                  </a:cubicBezTo>
                  <a:cubicBezTo>
                    <a:pt x="115258" y="182499"/>
                    <a:pt x="114401" y="183833"/>
                    <a:pt x="123164" y="183737"/>
                  </a:cubicBezTo>
                  <a:cubicBezTo>
                    <a:pt x="135451" y="183737"/>
                    <a:pt x="147643" y="183642"/>
                    <a:pt x="159931" y="183737"/>
                  </a:cubicBezTo>
                  <a:cubicBezTo>
                    <a:pt x="163646" y="183737"/>
                    <a:pt x="165455" y="182975"/>
                    <a:pt x="165836" y="178975"/>
                  </a:cubicBezTo>
                  <a:cubicBezTo>
                    <a:pt x="167360" y="160877"/>
                    <a:pt x="169075" y="142780"/>
                    <a:pt x="170980" y="124682"/>
                  </a:cubicBezTo>
                  <a:cubicBezTo>
                    <a:pt x="171456" y="119920"/>
                    <a:pt x="170027" y="118872"/>
                    <a:pt x="165455" y="118872"/>
                  </a:cubicBezTo>
                  <a:cubicBezTo>
                    <a:pt x="149930" y="119158"/>
                    <a:pt x="134404" y="118872"/>
                    <a:pt x="118878" y="118967"/>
                  </a:cubicBezTo>
                  <a:cubicBezTo>
                    <a:pt x="116306" y="118967"/>
                    <a:pt x="114020" y="119253"/>
                    <a:pt x="114115" y="115348"/>
                  </a:cubicBezTo>
                  <a:cubicBezTo>
                    <a:pt x="114401" y="104489"/>
                    <a:pt x="113830" y="93631"/>
                    <a:pt x="114592" y="82867"/>
                  </a:cubicBezTo>
                  <a:cubicBezTo>
                    <a:pt x="115449" y="69437"/>
                    <a:pt x="123545" y="62389"/>
                    <a:pt x="137166" y="62389"/>
                  </a:cubicBezTo>
                  <a:close/>
                </a:path>
              </a:pathLst>
            </a:custGeom>
            <a:solidFill>
              <a:srgbClr val="FFFFFF"/>
            </a:solidFill>
            <a:ln w="952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C1A6707B-2CA3-3F65-45C2-727FD45B5C49}"/>
                </a:ext>
              </a:extLst>
            </p:cNvPr>
            <p:cNvSpPr/>
            <p:nvPr userDrawn="1"/>
          </p:nvSpPr>
          <p:spPr>
            <a:xfrm>
              <a:off x="4907224" y="1690572"/>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D4C61578-C993-8405-291A-DEF5EE57846B}"/>
                </a:ext>
              </a:extLst>
            </p:cNvPr>
            <p:cNvSpPr/>
            <p:nvPr userDrawn="1"/>
          </p:nvSpPr>
          <p:spPr>
            <a:xfrm>
              <a:off x="5613002" y="2009890"/>
              <a:ext cx="88611" cy="88611"/>
            </a:xfrm>
            <a:custGeom>
              <a:avLst/>
              <a:gdLst>
                <a:gd name="connsiteX0" fmla="*/ 21622 w 43243"/>
                <a:gd name="connsiteY0" fmla="*/ 0 h 43243"/>
                <a:gd name="connsiteX1" fmla="*/ 0 w 43243"/>
                <a:gd name="connsiteY1" fmla="*/ 21622 h 43243"/>
                <a:gd name="connsiteX2" fmla="*/ 21622 w 43243"/>
                <a:gd name="connsiteY2" fmla="*/ 43244 h 43243"/>
                <a:gd name="connsiteX3" fmla="*/ 43244 w 43243"/>
                <a:gd name="connsiteY3" fmla="*/ 21622 h 43243"/>
                <a:gd name="connsiteX4" fmla="*/ 21622 w 43243"/>
                <a:gd name="connsiteY4" fmla="*/ 0 h 43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43" h="43243">
                  <a:moveTo>
                    <a:pt x="21622" y="0"/>
                  </a:moveTo>
                  <a:cubicBezTo>
                    <a:pt x="9715" y="0"/>
                    <a:pt x="0" y="9716"/>
                    <a:pt x="0" y="21622"/>
                  </a:cubicBezTo>
                  <a:cubicBezTo>
                    <a:pt x="0" y="33528"/>
                    <a:pt x="9715" y="43244"/>
                    <a:pt x="21622" y="43244"/>
                  </a:cubicBezTo>
                  <a:cubicBezTo>
                    <a:pt x="33528" y="43244"/>
                    <a:pt x="43244" y="33528"/>
                    <a:pt x="43244" y="21622"/>
                  </a:cubicBezTo>
                  <a:cubicBezTo>
                    <a:pt x="43244" y="9716"/>
                    <a:pt x="33528" y="0"/>
                    <a:pt x="21622" y="0"/>
                  </a:cubicBezTo>
                  <a:close/>
                </a:path>
              </a:pathLst>
            </a:custGeom>
            <a:solidFill>
              <a:srgbClr val="FFFFFF"/>
            </a:solidFill>
            <a:ln w="952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74412687-F6B8-FF14-A681-2E7D9389F291}"/>
                </a:ext>
              </a:extLst>
            </p:cNvPr>
            <p:cNvSpPr/>
            <p:nvPr userDrawn="1"/>
          </p:nvSpPr>
          <p:spPr>
            <a:xfrm>
              <a:off x="5100064" y="1883412"/>
              <a:ext cx="727442" cy="727442"/>
            </a:xfrm>
            <a:custGeom>
              <a:avLst/>
              <a:gdLst>
                <a:gd name="connsiteX0" fmla="*/ 265462 w 354996"/>
                <a:gd name="connsiteY0" fmla="*/ 0 h 354996"/>
                <a:gd name="connsiteX1" fmla="*/ 89535 w 354996"/>
                <a:gd name="connsiteY1" fmla="*/ 0 h 354996"/>
                <a:gd name="connsiteX2" fmla="*/ 0 w 354996"/>
                <a:gd name="connsiteY2" fmla="*/ 89535 h 354996"/>
                <a:gd name="connsiteX3" fmla="*/ 0 w 354996"/>
                <a:gd name="connsiteY3" fmla="*/ 265462 h 354996"/>
                <a:gd name="connsiteX4" fmla="*/ 89535 w 354996"/>
                <a:gd name="connsiteY4" fmla="*/ 354997 h 354996"/>
                <a:gd name="connsiteX5" fmla="*/ 265462 w 354996"/>
                <a:gd name="connsiteY5" fmla="*/ 354997 h 354996"/>
                <a:gd name="connsiteX6" fmla="*/ 354997 w 354996"/>
                <a:gd name="connsiteY6" fmla="*/ 265462 h 354996"/>
                <a:gd name="connsiteX7" fmla="*/ 354997 w 354996"/>
                <a:gd name="connsiteY7" fmla="*/ 89535 h 354996"/>
                <a:gd name="connsiteX8" fmla="*/ 265462 w 354996"/>
                <a:gd name="connsiteY8" fmla="*/ 0 h 354996"/>
                <a:gd name="connsiteX9" fmla="*/ 316421 w 354996"/>
                <a:gd name="connsiteY9" fmla="*/ 265462 h 354996"/>
                <a:gd name="connsiteX10" fmla="*/ 265462 w 354996"/>
                <a:gd name="connsiteY10" fmla="*/ 316421 h 354996"/>
                <a:gd name="connsiteX11" fmla="*/ 89535 w 354996"/>
                <a:gd name="connsiteY11" fmla="*/ 316421 h 354996"/>
                <a:gd name="connsiteX12" fmla="*/ 38576 w 354996"/>
                <a:gd name="connsiteY12" fmla="*/ 265462 h 354996"/>
                <a:gd name="connsiteX13" fmla="*/ 38576 w 354996"/>
                <a:gd name="connsiteY13" fmla="*/ 89535 h 354996"/>
                <a:gd name="connsiteX14" fmla="*/ 89535 w 354996"/>
                <a:gd name="connsiteY14" fmla="*/ 38576 h 354996"/>
                <a:gd name="connsiteX15" fmla="*/ 265462 w 354996"/>
                <a:gd name="connsiteY15" fmla="*/ 38576 h 354996"/>
                <a:gd name="connsiteX16" fmla="*/ 316421 w 354996"/>
                <a:gd name="connsiteY16" fmla="*/ 89535 h 354996"/>
                <a:gd name="connsiteX17" fmla="*/ 316421 w 354996"/>
                <a:gd name="connsiteY17" fmla="*/ 265462 h 35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4996" h="354996">
                  <a:moveTo>
                    <a:pt x="265462" y="0"/>
                  </a:moveTo>
                  <a:lnTo>
                    <a:pt x="89535" y="0"/>
                  </a:lnTo>
                  <a:cubicBezTo>
                    <a:pt x="40196" y="0"/>
                    <a:pt x="0" y="40196"/>
                    <a:pt x="0" y="89535"/>
                  </a:cubicBezTo>
                  <a:lnTo>
                    <a:pt x="0" y="265462"/>
                  </a:lnTo>
                  <a:cubicBezTo>
                    <a:pt x="0" y="314896"/>
                    <a:pt x="40196" y="354997"/>
                    <a:pt x="89535" y="354997"/>
                  </a:cubicBezTo>
                  <a:lnTo>
                    <a:pt x="265462" y="354997"/>
                  </a:lnTo>
                  <a:cubicBezTo>
                    <a:pt x="314801" y="354997"/>
                    <a:pt x="354997" y="314801"/>
                    <a:pt x="354997" y="265462"/>
                  </a:cubicBezTo>
                  <a:lnTo>
                    <a:pt x="354997" y="89535"/>
                  </a:lnTo>
                  <a:cubicBezTo>
                    <a:pt x="354997" y="40196"/>
                    <a:pt x="314801" y="0"/>
                    <a:pt x="265462" y="0"/>
                  </a:cubicBezTo>
                  <a:close/>
                  <a:moveTo>
                    <a:pt x="316421" y="265462"/>
                  </a:moveTo>
                  <a:cubicBezTo>
                    <a:pt x="316421" y="293560"/>
                    <a:pt x="293561" y="316421"/>
                    <a:pt x="265462" y="316421"/>
                  </a:cubicBezTo>
                  <a:lnTo>
                    <a:pt x="89535" y="316421"/>
                  </a:lnTo>
                  <a:cubicBezTo>
                    <a:pt x="61436" y="316421"/>
                    <a:pt x="38576" y="293560"/>
                    <a:pt x="38576" y="265462"/>
                  </a:cubicBezTo>
                  <a:lnTo>
                    <a:pt x="38576" y="89535"/>
                  </a:lnTo>
                  <a:cubicBezTo>
                    <a:pt x="38576" y="61436"/>
                    <a:pt x="61436" y="38576"/>
                    <a:pt x="89535" y="38576"/>
                  </a:cubicBezTo>
                  <a:lnTo>
                    <a:pt x="265462" y="38576"/>
                  </a:lnTo>
                  <a:cubicBezTo>
                    <a:pt x="293561" y="38576"/>
                    <a:pt x="316421" y="61436"/>
                    <a:pt x="316421" y="89535"/>
                  </a:cubicBezTo>
                  <a:lnTo>
                    <a:pt x="316421" y="265462"/>
                  </a:lnTo>
                  <a:close/>
                </a:path>
              </a:pathLst>
            </a:custGeom>
            <a:solidFill>
              <a:srgbClr val="FFFFFF"/>
            </a:solidFill>
            <a:ln w="952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11DCFC7-265A-A74C-9128-D2C19FEB1FE1}"/>
                </a:ext>
              </a:extLst>
            </p:cNvPr>
            <p:cNvSpPr/>
            <p:nvPr userDrawn="1"/>
          </p:nvSpPr>
          <p:spPr>
            <a:xfrm>
              <a:off x="5276508" y="2059857"/>
              <a:ext cx="374747" cy="374750"/>
            </a:xfrm>
            <a:custGeom>
              <a:avLst/>
              <a:gdLst>
                <a:gd name="connsiteX0" fmla="*/ 91440 w 182879"/>
                <a:gd name="connsiteY0" fmla="*/ 0 h 182880"/>
                <a:gd name="connsiteX1" fmla="*/ 0 w 182879"/>
                <a:gd name="connsiteY1" fmla="*/ 91440 h 182880"/>
                <a:gd name="connsiteX2" fmla="*/ 91440 w 182879"/>
                <a:gd name="connsiteY2" fmla="*/ 182880 h 182880"/>
                <a:gd name="connsiteX3" fmla="*/ 182880 w 182879"/>
                <a:gd name="connsiteY3" fmla="*/ 91440 h 182880"/>
                <a:gd name="connsiteX4" fmla="*/ 91440 w 182879"/>
                <a:gd name="connsiteY4" fmla="*/ 0 h 182880"/>
                <a:gd name="connsiteX5" fmla="*/ 91440 w 182879"/>
                <a:gd name="connsiteY5" fmla="*/ 144209 h 182880"/>
                <a:gd name="connsiteX6" fmla="*/ 38671 w 182879"/>
                <a:gd name="connsiteY6" fmla="*/ 91440 h 182880"/>
                <a:gd name="connsiteX7" fmla="*/ 91440 w 182879"/>
                <a:gd name="connsiteY7" fmla="*/ 38672 h 182880"/>
                <a:gd name="connsiteX8" fmla="*/ 144304 w 182879"/>
                <a:gd name="connsiteY8" fmla="*/ 91440 h 182880"/>
                <a:gd name="connsiteX9" fmla="*/ 91440 w 182879"/>
                <a:gd name="connsiteY9" fmla="*/ 144209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879" h="182880">
                  <a:moveTo>
                    <a:pt x="91440" y="0"/>
                  </a:moveTo>
                  <a:cubicBezTo>
                    <a:pt x="41053" y="0"/>
                    <a:pt x="0" y="41053"/>
                    <a:pt x="0" y="91440"/>
                  </a:cubicBezTo>
                  <a:cubicBezTo>
                    <a:pt x="0" y="141827"/>
                    <a:pt x="41053" y="182880"/>
                    <a:pt x="91440" y="182880"/>
                  </a:cubicBezTo>
                  <a:cubicBezTo>
                    <a:pt x="141827" y="182880"/>
                    <a:pt x="182880" y="141827"/>
                    <a:pt x="182880" y="91440"/>
                  </a:cubicBezTo>
                  <a:cubicBezTo>
                    <a:pt x="182880" y="41053"/>
                    <a:pt x="141922" y="0"/>
                    <a:pt x="91440" y="0"/>
                  </a:cubicBezTo>
                  <a:close/>
                  <a:moveTo>
                    <a:pt x="91440" y="144209"/>
                  </a:moveTo>
                  <a:cubicBezTo>
                    <a:pt x="62389" y="144209"/>
                    <a:pt x="38671" y="120491"/>
                    <a:pt x="38671" y="91440"/>
                  </a:cubicBezTo>
                  <a:cubicBezTo>
                    <a:pt x="38671" y="62389"/>
                    <a:pt x="62389" y="38672"/>
                    <a:pt x="91440" y="38672"/>
                  </a:cubicBezTo>
                  <a:cubicBezTo>
                    <a:pt x="120491" y="38672"/>
                    <a:pt x="144304" y="62389"/>
                    <a:pt x="144304" y="91440"/>
                  </a:cubicBezTo>
                  <a:cubicBezTo>
                    <a:pt x="144304" y="120491"/>
                    <a:pt x="120586" y="144209"/>
                    <a:pt x="91440" y="144209"/>
                  </a:cubicBezTo>
                  <a:close/>
                </a:path>
              </a:pathLst>
            </a:custGeom>
            <a:solidFill>
              <a:srgbClr val="FFFFFF"/>
            </a:solidFill>
            <a:ln w="952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CF71412B-57D0-8C3F-863B-747D72482FB6}"/>
                </a:ext>
              </a:extLst>
            </p:cNvPr>
            <p:cNvSpPr/>
            <p:nvPr userDrawn="1"/>
          </p:nvSpPr>
          <p:spPr>
            <a:xfrm>
              <a:off x="7395013" y="1695646"/>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432E9776-B6B4-0737-83B3-225F4D4AE1BF}"/>
                </a:ext>
              </a:extLst>
            </p:cNvPr>
            <p:cNvSpPr/>
            <p:nvPr userDrawn="1"/>
          </p:nvSpPr>
          <p:spPr>
            <a:xfrm>
              <a:off x="7581999" y="1991739"/>
              <a:ext cx="739350" cy="521135"/>
            </a:xfrm>
            <a:custGeom>
              <a:avLst/>
              <a:gdLst>
                <a:gd name="connsiteX0" fmla="*/ 353282 w 360807"/>
                <a:gd name="connsiteY0" fmla="*/ 39719 h 254317"/>
                <a:gd name="connsiteX1" fmla="*/ 321373 w 360807"/>
                <a:gd name="connsiteY1" fmla="*/ 7620 h 254317"/>
                <a:gd name="connsiteX2" fmla="*/ 180404 w 360807"/>
                <a:gd name="connsiteY2" fmla="*/ 0 h 254317"/>
                <a:gd name="connsiteX3" fmla="*/ 39433 w 360807"/>
                <a:gd name="connsiteY3" fmla="*/ 7620 h 254317"/>
                <a:gd name="connsiteX4" fmla="*/ 7525 w 360807"/>
                <a:gd name="connsiteY4" fmla="*/ 39719 h 254317"/>
                <a:gd name="connsiteX5" fmla="*/ 0 w 360807"/>
                <a:gd name="connsiteY5" fmla="*/ 127159 h 254317"/>
                <a:gd name="connsiteX6" fmla="*/ 7525 w 360807"/>
                <a:gd name="connsiteY6" fmla="*/ 214598 h 254317"/>
                <a:gd name="connsiteX7" fmla="*/ 39433 w 360807"/>
                <a:gd name="connsiteY7" fmla="*/ 246697 h 254317"/>
                <a:gd name="connsiteX8" fmla="*/ 180404 w 360807"/>
                <a:gd name="connsiteY8" fmla="*/ 254317 h 254317"/>
                <a:gd name="connsiteX9" fmla="*/ 321373 w 360807"/>
                <a:gd name="connsiteY9" fmla="*/ 246697 h 254317"/>
                <a:gd name="connsiteX10" fmla="*/ 353282 w 360807"/>
                <a:gd name="connsiteY10" fmla="*/ 214598 h 254317"/>
                <a:gd name="connsiteX11" fmla="*/ 360807 w 360807"/>
                <a:gd name="connsiteY11" fmla="*/ 127159 h 254317"/>
                <a:gd name="connsiteX12" fmla="*/ 353282 w 360807"/>
                <a:gd name="connsiteY12" fmla="*/ 39719 h 254317"/>
                <a:gd name="connsiteX13" fmla="*/ 143542 w 360807"/>
                <a:gd name="connsiteY13" fmla="*/ 180784 h 254317"/>
                <a:gd name="connsiteX14" fmla="*/ 143542 w 360807"/>
                <a:gd name="connsiteY14" fmla="*/ 73533 h 254317"/>
                <a:gd name="connsiteX15" fmla="*/ 237839 w 360807"/>
                <a:gd name="connsiteY15" fmla="*/ 127159 h 254317"/>
                <a:gd name="connsiteX16" fmla="*/ 143542 w 360807"/>
                <a:gd name="connsiteY16" fmla="*/ 180784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807" h="254317">
                  <a:moveTo>
                    <a:pt x="353282" y="39719"/>
                  </a:moveTo>
                  <a:cubicBezTo>
                    <a:pt x="349091" y="24098"/>
                    <a:pt x="336899" y="11811"/>
                    <a:pt x="321373" y="7620"/>
                  </a:cubicBezTo>
                  <a:cubicBezTo>
                    <a:pt x="293275" y="0"/>
                    <a:pt x="180404" y="0"/>
                    <a:pt x="180404" y="0"/>
                  </a:cubicBezTo>
                  <a:cubicBezTo>
                    <a:pt x="180404" y="0"/>
                    <a:pt x="67532" y="0"/>
                    <a:pt x="39433" y="7620"/>
                  </a:cubicBezTo>
                  <a:cubicBezTo>
                    <a:pt x="23908" y="11811"/>
                    <a:pt x="11716" y="24098"/>
                    <a:pt x="7525" y="39719"/>
                  </a:cubicBezTo>
                  <a:cubicBezTo>
                    <a:pt x="0" y="68008"/>
                    <a:pt x="0" y="127159"/>
                    <a:pt x="0" y="127159"/>
                  </a:cubicBezTo>
                  <a:cubicBezTo>
                    <a:pt x="0" y="127159"/>
                    <a:pt x="0" y="186214"/>
                    <a:pt x="7525" y="214598"/>
                  </a:cubicBezTo>
                  <a:cubicBezTo>
                    <a:pt x="11716" y="230219"/>
                    <a:pt x="23908" y="242506"/>
                    <a:pt x="39433" y="246697"/>
                  </a:cubicBezTo>
                  <a:cubicBezTo>
                    <a:pt x="67532" y="254317"/>
                    <a:pt x="180404" y="254317"/>
                    <a:pt x="180404" y="254317"/>
                  </a:cubicBezTo>
                  <a:cubicBezTo>
                    <a:pt x="180404" y="254317"/>
                    <a:pt x="293275" y="254317"/>
                    <a:pt x="321373" y="246697"/>
                  </a:cubicBezTo>
                  <a:cubicBezTo>
                    <a:pt x="336899" y="242506"/>
                    <a:pt x="349091" y="230219"/>
                    <a:pt x="353282" y="214598"/>
                  </a:cubicBezTo>
                  <a:cubicBezTo>
                    <a:pt x="360807" y="186309"/>
                    <a:pt x="360807" y="127159"/>
                    <a:pt x="360807" y="127159"/>
                  </a:cubicBezTo>
                  <a:cubicBezTo>
                    <a:pt x="360807" y="127159"/>
                    <a:pt x="360807" y="68104"/>
                    <a:pt x="353282" y="39719"/>
                  </a:cubicBezTo>
                  <a:close/>
                  <a:moveTo>
                    <a:pt x="143542" y="180784"/>
                  </a:moveTo>
                  <a:lnTo>
                    <a:pt x="143542" y="73533"/>
                  </a:lnTo>
                  <a:lnTo>
                    <a:pt x="237839" y="127159"/>
                  </a:lnTo>
                  <a:lnTo>
                    <a:pt x="143542" y="180784"/>
                  </a:lnTo>
                  <a:close/>
                </a:path>
              </a:pathLst>
            </a:custGeom>
            <a:solidFill>
              <a:srgbClr val="FFFFFF"/>
            </a:solidFill>
            <a:ln w="952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46B36695-9D44-CF4A-14FC-6D97E6B5EEB6}"/>
                </a:ext>
              </a:extLst>
            </p:cNvPr>
            <p:cNvSpPr/>
            <p:nvPr userDrawn="1"/>
          </p:nvSpPr>
          <p:spPr>
            <a:xfrm>
              <a:off x="2419238" y="1689595"/>
              <a:ext cx="1113317" cy="1113317"/>
            </a:xfrm>
            <a:custGeom>
              <a:avLst/>
              <a:gdLst>
                <a:gd name="connsiteX0" fmla="*/ 0 w 543305"/>
                <a:gd name="connsiteY0" fmla="*/ 0 h 543305"/>
                <a:gd name="connsiteX1" fmla="*/ 543306 w 543305"/>
                <a:gd name="connsiteY1" fmla="*/ 0 h 543305"/>
                <a:gd name="connsiteX2" fmla="*/ 543306 w 543305"/>
                <a:gd name="connsiteY2" fmla="*/ 543306 h 543305"/>
                <a:gd name="connsiteX3" fmla="*/ 0 w 543305"/>
                <a:gd name="connsiteY3" fmla="*/ 543306 h 543305"/>
              </a:gdLst>
              <a:ahLst/>
              <a:cxnLst>
                <a:cxn ang="0">
                  <a:pos x="connsiteX0" y="connsiteY0"/>
                </a:cxn>
                <a:cxn ang="0">
                  <a:pos x="connsiteX1" y="connsiteY1"/>
                </a:cxn>
                <a:cxn ang="0">
                  <a:pos x="connsiteX2" y="connsiteY2"/>
                </a:cxn>
                <a:cxn ang="0">
                  <a:pos x="connsiteX3" y="connsiteY3"/>
                </a:cxn>
              </a:cxnLst>
              <a:rect l="l" t="t" r="r" b="b"/>
              <a:pathLst>
                <a:path w="543305" h="543305">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E46E7525-5FF1-8346-5B8E-E85830C2BFE2}"/>
                </a:ext>
              </a:extLst>
            </p:cNvPr>
            <p:cNvSpPr/>
            <p:nvPr userDrawn="1"/>
          </p:nvSpPr>
          <p:spPr>
            <a:xfrm>
              <a:off x="2628279" y="2125633"/>
              <a:ext cx="149117" cy="479562"/>
            </a:xfrm>
            <a:custGeom>
              <a:avLst/>
              <a:gdLst>
                <a:gd name="connsiteX0" fmla="*/ 0 w 72770"/>
                <a:gd name="connsiteY0" fmla="*/ 0 h 234029"/>
                <a:gd name="connsiteX1" fmla="*/ 72771 w 72770"/>
                <a:gd name="connsiteY1" fmla="*/ 0 h 234029"/>
                <a:gd name="connsiteX2" fmla="*/ 72771 w 72770"/>
                <a:gd name="connsiteY2" fmla="*/ 234029 h 234029"/>
                <a:gd name="connsiteX3" fmla="*/ 0 w 72770"/>
                <a:gd name="connsiteY3" fmla="*/ 234029 h 234029"/>
              </a:gdLst>
              <a:ahLst/>
              <a:cxnLst>
                <a:cxn ang="0">
                  <a:pos x="connsiteX0" y="connsiteY0"/>
                </a:cxn>
                <a:cxn ang="0">
                  <a:pos x="connsiteX1" y="connsiteY1"/>
                </a:cxn>
                <a:cxn ang="0">
                  <a:pos x="connsiteX2" y="connsiteY2"/>
                </a:cxn>
                <a:cxn ang="0">
                  <a:pos x="connsiteX3" y="connsiteY3"/>
                </a:cxn>
              </a:cxnLst>
              <a:rect l="l" t="t" r="r" b="b"/>
              <a:pathLst>
                <a:path w="72770" h="234029">
                  <a:moveTo>
                    <a:pt x="0" y="0"/>
                  </a:moveTo>
                  <a:lnTo>
                    <a:pt x="72771" y="0"/>
                  </a:lnTo>
                  <a:lnTo>
                    <a:pt x="72771" y="234029"/>
                  </a:lnTo>
                  <a:lnTo>
                    <a:pt x="0" y="234029"/>
                  </a:lnTo>
                  <a:close/>
                </a:path>
              </a:pathLst>
            </a:custGeom>
            <a:solidFill>
              <a:srgbClr val="FFFFFF"/>
            </a:solidFill>
            <a:ln w="952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E2643B9D-593C-28B6-33C7-94AC849E27E6}"/>
                </a:ext>
              </a:extLst>
            </p:cNvPr>
            <p:cNvSpPr/>
            <p:nvPr userDrawn="1"/>
          </p:nvSpPr>
          <p:spPr>
            <a:xfrm>
              <a:off x="2616371" y="1887316"/>
              <a:ext cx="172539" cy="172930"/>
            </a:xfrm>
            <a:custGeom>
              <a:avLst/>
              <a:gdLst>
                <a:gd name="connsiteX0" fmla="*/ 42100 w 84200"/>
                <a:gd name="connsiteY0" fmla="*/ 0 h 84391"/>
                <a:gd name="connsiteX1" fmla="*/ 0 w 84200"/>
                <a:gd name="connsiteY1" fmla="*/ 42196 h 84391"/>
                <a:gd name="connsiteX2" fmla="*/ 42100 w 84200"/>
                <a:gd name="connsiteY2" fmla="*/ 84392 h 84391"/>
                <a:gd name="connsiteX3" fmla="*/ 84201 w 84200"/>
                <a:gd name="connsiteY3" fmla="*/ 42196 h 84391"/>
                <a:gd name="connsiteX4" fmla="*/ 42100 w 84200"/>
                <a:gd name="connsiteY4" fmla="*/ 0 h 84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200" h="84391">
                  <a:moveTo>
                    <a:pt x="42100" y="0"/>
                  </a:moveTo>
                  <a:cubicBezTo>
                    <a:pt x="18764" y="0"/>
                    <a:pt x="0" y="18860"/>
                    <a:pt x="0" y="42196"/>
                  </a:cubicBezTo>
                  <a:cubicBezTo>
                    <a:pt x="0" y="65532"/>
                    <a:pt x="18859" y="84392"/>
                    <a:pt x="42100" y="84392"/>
                  </a:cubicBezTo>
                  <a:cubicBezTo>
                    <a:pt x="65342" y="84392"/>
                    <a:pt x="84201" y="65532"/>
                    <a:pt x="84201" y="42196"/>
                  </a:cubicBezTo>
                  <a:cubicBezTo>
                    <a:pt x="84201" y="18860"/>
                    <a:pt x="65342" y="0"/>
                    <a:pt x="42100" y="0"/>
                  </a:cubicBezTo>
                  <a:close/>
                </a:path>
              </a:pathLst>
            </a:custGeom>
            <a:solidFill>
              <a:srgbClr val="FFFFFF"/>
            </a:solidFill>
            <a:ln w="952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DA44CA4D-A7B1-8C2B-5E9A-F02818DF16DD}"/>
                </a:ext>
              </a:extLst>
            </p:cNvPr>
            <p:cNvSpPr/>
            <p:nvPr userDrawn="1"/>
          </p:nvSpPr>
          <p:spPr>
            <a:xfrm>
              <a:off x="2870888" y="2113727"/>
              <a:ext cx="464728" cy="491467"/>
            </a:xfrm>
            <a:custGeom>
              <a:avLst/>
              <a:gdLst>
                <a:gd name="connsiteX0" fmla="*/ 139446 w 226790"/>
                <a:gd name="connsiteY0" fmla="*/ 0 h 239839"/>
                <a:gd name="connsiteX1" fmla="*/ 70675 w 226790"/>
                <a:gd name="connsiteY1" fmla="*/ 37814 h 239839"/>
                <a:gd name="connsiteX2" fmla="*/ 69723 w 226790"/>
                <a:gd name="connsiteY2" fmla="*/ 37814 h 239839"/>
                <a:gd name="connsiteX3" fmla="*/ 69723 w 226790"/>
                <a:gd name="connsiteY3" fmla="*/ 5810 h 239839"/>
                <a:gd name="connsiteX4" fmla="*/ 0 w 226790"/>
                <a:gd name="connsiteY4" fmla="*/ 5810 h 239839"/>
                <a:gd name="connsiteX5" fmla="*/ 0 w 226790"/>
                <a:gd name="connsiteY5" fmla="*/ 239839 h 239839"/>
                <a:gd name="connsiteX6" fmla="*/ 72676 w 226790"/>
                <a:gd name="connsiteY6" fmla="*/ 239839 h 239839"/>
                <a:gd name="connsiteX7" fmla="*/ 72676 w 226790"/>
                <a:gd name="connsiteY7" fmla="*/ 124111 h 239839"/>
                <a:gd name="connsiteX8" fmla="*/ 116300 w 226790"/>
                <a:gd name="connsiteY8" fmla="*/ 64008 h 239839"/>
                <a:gd name="connsiteX9" fmla="*/ 154115 w 226790"/>
                <a:gd name="connsiteY9" fmla="*/ 126016 h 239839"/>
                <a:gd name="connsiteX10" fmla="*/ 154115 w 226790"/>
                <a:gd name="connsiteY10" fmla="*/ 239839 h 239839"/>
                <a:gd name="connsiteX11" fmla="*/ 226790 w 226790"/>
                <a:gd name="connsiteY11" fmla="*/ 239839 h 239839"/>
                <a:gd name="connsiteX12" fmla="*/ 226790 w 226790"/>
                <a:gd name="connsiteY12" fmla="*/ 111538 h 239839"/>
                <a:gd name="connsiteX13" fmla="*/ 139541 w 226790"/>
                <a:gd name="connsiteY13" fmla="*/ 95 h 23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6790" h="239839">
                  <a:moveTo>
                    <a:pt x="139446" y="0"/>
                  </a:moveTo>
                  <a:cubicBezTo>
                    <a:pt x="104108" y="0"/>
                    <a:pt x="80391" y="19431"/>
                    <a:pt x="70675" y="37814"/>
                  </a:cubicBezTo>
                  <a:lnTo>
                    <a:pt x="69723" y="37814"/>
                  </a:lnTo>
                  <a:lnTo>
                    <a:pt x="69723" y="5810"/>
                  </a:lnTo>
                  <a:lnTo>
                    <a:pt x="0" y="5810"/>
                  </a:lnTo>
                  <a:lnTo>
                    <a:pt x="0" y="239839"/>
                  </a:lnTo>
                  <a:lnTo>
                    <a:pt x="72676" y="239839"/>
                  </a:lnTo>
                  <a:lnTo>
                    <a:pt x="72676" y="124111"/>
                  </a:lnTo>
                  <a:cubicBezTo>
                    <a:pt x="72676" y="93631"/>
                    <a:pt x="78486" y="64008"/>
                    <a:pt x="116300" y="64008"/>
                  </a:cubicBezTo>
                  <a:cubicBezTo>
                    <a:pt x="154115" y="64008"/>
                    <a:pt x="154115" y="98869"/>
                    <a:pt x="154115" y="126016"/>
                  </a:cubicBezTo>
                  <a:lnTo>
                    <a:pt x="154115" y="239839"/>
                  </a:lnTo>
                  <a:lnTo>
                    <a:pt x="226790" y="239839"/>
                  </a:lnTo>
                  <a:lnTo>
                    <a:pt x="226790" y="111538"/>
                  </a:lnTo>
                  <a:cubicBezTo>
                    <a:pt x="226790" y="48577"/>
                    <a:pt x="213170" y="95"/>
                    <a:pt x="139541" y="95"/>
                  </a:cubicBezTo>
                  <a:close/>
                </a:path>
              </a:pathLst>
            </a:custGeom>
            <a:solidFill>
              <a:srgbClr val="FFFFFF"/>
            </a:solidFill>
            <a:ln w="952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D7235AA9-6C56-4AF4-5D5D-249E43C4A4B9}"/>
                </a:ext>
              </a:extLst>
            </p:cNvPr>
            <p:cNvSpPr/>
            <p:nvPr userDrawn="1"/>
          </p:nvSpPr>
          <p:spPr>
            <a:xfrm>
              <a:off x="8639104" y="1690572"/>
              <a:ext cx="1113317" cy="1113318"/>
            </a:xfrm>
            <a:custGeom>
              <a:avLst/>
              <a:gdLst>
                <a:gd name="connsiteX0" fmla="*/ 0 w 543305"/>
                <a:gd name="connsiteY0" fmla="*/ 0 h 543306"/>
                <a:gd name="connsiteX1" fmla="*/ 543306 w 543305"/>
                <a:gd name="connsiteY1" fmla="*/ 0 h 543306"/>
                <a:gd name="connsiteX2" fmla="*/ 543306 w 543305"/>
                <a:gd name="connsiteY2" fmla="*/ 543306 h 543306"/>
                <a:gd name="connsiteX3" fmla="*/ 0 w 543305"/>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5"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79F594E5-39F7-5122-ACD7-B01BB6AD6085}"/>
                </a:ext>
              </a:extLst>
            </p:cNvPr>
            <p:cNvSpPr/>
            <p:nvPr userDrawn="1"/>
          </p:nvSpPr>
          <p:spPr>
            <a:xfrm>
              <a:off x="9250999" y="2079375"/>
              <a:ext cx="335713" cy="335714"/>
            </a:xfrm>
            <a:custGeom>
              <a:avLst/>
              <a:gdLst>
                <a:gd name="connsiteX0" fmla="*/ 81915 w 163830"/>
                <a:gd name="connsiteY0" fmla="*/ 0 h 163830"/>
                <a:gd name="connsiteX1" fmla="*/ 0 w 163830"/>
                <a:gd name="connsiteY1" fmla="*/ 81915 h 163830"/>
                <a:gd name="connsiteX2" fmla="*/ 81915 w 163830"/>
                <a:gd name="connsiteY2" fmla="*/ 163830 h 163830"/>
                <a:gd name="connsiteX3" fmla="*/ 163830 w 163830"/>
                <a:gd name="connsiteY3" fmla="*/ 81915 h 163830"/>
                <a:gd name="connsiteX4" fmla="*/ 81915 w 163830"/>
                <a:gd name="connsiteY4" fmla="*/ 0 h 163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0" h="163830">
                  <a:moveTo>
                    <a:pt x="81915" y="0"/>
                  </a:moveTo>
                  <a:cubicBezTo>
                    <a:pt x="36672" y="0"/>
                    <a:pt x="0" y="36671"/>
                    <a:pt x="0" y="81915"/>
                  </a:cubicBezTo>
                  <a:cubicBezTo>
                    <a:pt x="0" y="127159"/>
                    <a:pt x="36672" y="163830"/>
                    <a:pt x="81915" y="163830"/>
                  </a:cubicBezTo>
                  <a:cubicBezTo>
                    <a:pt x="127159" y="163830"/>
                    <a:pt x="163830" y="127159"/>
                    <a:pt x="163830" y="81915"/>
                  </a:cubicBezTo>
                  <a:cubicBezTo>
                    <a:pt x="163830" y="36671"/>
                    <a:pt x="127159" y="0"/>
                    <a:pt x="81915" y="0"/>
                  </a:cubicBezTo>
                  <a:close/>
                </a:path>
              </a:pathLst>
            </a:custGeom>
            <a:solidFill>
              <a:srgbClr val="FFFFFF"/>
            </a:solidFill>
            <a:ln w="952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9221A9C7-C6AD-0626-16DC-BE6C6F74C19B}"/>
                </a:ext>
              </a:extLst>
            </p:cNvPr>
            <p:cNvSpPr/>
            <p:nvPr userDrawn="1"/>
          </p:nvSpPr>
          <p:spPr>
            <a:xfrm>
              <a:off x="8804617" y="2079375"/>
              <a:ext cx="335713" cy="335711"/>
            </a:xfrm>
            <a:custGeom>
              <a:avLst/>
              <a:gdLst>
                <a:gd name="connsiteX0" fmla="*/ 163830 w 163830"/>
                <a:gd name="connsiteY0" fmla="*/ 81915 h 163829"/>
                <a:gd name="connsiteX1" fmla="*/ 81915 w 163830"/>
                <a:gd name="connsiteY1" fmla="*/ 163830 h 163829"/>
                <a:gd name="connsiteX2" fmla="*/ 1 w 163830"/>
                <a:gd name="connsiteY2" fmla="*/ 81915 h 163829"/>
                <a:gd name="connsiteX3" fmla="*/ 81915 w 163830"/>
                <a:gd name="connsiteY3" fmla="*/ 0 h 163829"/>
                <a:gd name="connsiteX4" fmla="*/ 163830 w 163830"/>
                <a:gd name="connsiteY4" fmla="*/ 81915 h 163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0" h="163829">
                  <a:moveTo>
                    <a:pt x="163830" y="81915"/>
                  </a:moveTo>
                  <a:cubicBezTo>
                    <a:pt x="163830" y="127155"/>
                    <a:pt x="127156" y="163830"/>
                    <a:pt x="81915" y="163830"/>
                  </a:cubicBezTo>
                  <a:cubicBezTo>
                    <a:pt x="36675" y="163830"/>
                    <a:pt x="1" y="127155"/>
                    <a:pt x="1" y="81915"/>
                  </a:cubicBezTo>
                  <a:cubicBezTo>
                    <a:pt x="1" y="36675"/>
                    <a:pt x="36675" y="0"/>
                    <a:pt x="81915" y="0"/>
                  </a:cubicBezTo>
                  <a:cubicBezTo>
                    <a:pt x="127156" y="0"/>
                    <a:pt x="163830" y="36675"/>
                    <a:pt x="163830" y="81915"/>
                  </a:cubicBezTo>
                  <a:close/>
                </a:path>
              </a:pathLst>
            </a:custGeom>
            <a:solidFill>
              <a:srgbClr val="FFFFFF"/>
            </a:solidFill>
            <a:ln w="952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2857E51B-0F39-5587-5067-B466AAFF56CC}"/>
                </a:ext>
              </a:extLst>
            </p:cNvPr>
            <p:cNvSpPr/>
            <p:nvPr userDrawn="1"/>
          </p:nvSpPr>
          <p:spPr>
            <a:xfrm>
              <a:off x="3663327" y="1692523"/>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B9A5378C-3AD2-2975-4FF4-12CED3D169DD}"/>
                </a:ext>
              </a:extLst>
            </p:cNvPr>
            <p:cNvSpPr/>
            <p:nvPr userDrawn="1"/>
          </p:nvSpPr>
          <p:spPr>
            <a:xfrm>
              <a:off x="3867878" y="1889462"/>
              <a:ext cx="703825" cy="719246"/>
            </a:xfrm>
            <a:custGeom>
              <a:avLst/>
              <a:gdLst>
                <a:gd name="connsiteX0" fmla="*/ 204406 w 343471"/>
                <a:gd name="connsiteY0" fmla="*/ 148685 h 350996"/>
                <a:gd name="connsiteX1" fmla="*/ 332327 w 343471"/>
                <a:gd name="connsiteY1" fmla="*/ 0 h 350996"/>
                <a:gd name="connsiteX2" fmla="*/ 302038 w 343471"/>
                <a:gd name="connsiteY2" fmla="*/ 0 h 350996"/>
                <a:gd name="connsiteX3" fmla="*/ 190976 w 343471"/>
                <a:gd name="connsiteY3" fmla="*/ 129064 h 350996"/>
                <a:gd name="connsiteX4" fmla="*/ 102298 w 343471"/>
                <a:gd name="connsiteY4" fmla="*/ 0 h 350996"/>
                <a:gd name="connsiteX5" fmla="*/ 0 w 343471"/>
                <a:gd name="connsiteY5" fmla="*/ 0 h 350996"/>
                <a:gd name="connsiteX6" fmla="*/ 134112 w 343471"/>
                <a:gd name="connsiteY6" fmla="*/ 195167 h 350996"/>
                <a:gd name="connsiteX7" fmla="*/ 0 w 343471"/>
                <a:gd name="connsiteY7" fmla="*/ 350996 h 350996"/>
                <a:gd name="connsiteX8" fmla="*/ 30289 w 343471"/>
                <a:gd name="connsiteY8" fmla="*/ 350996 h 350996"/>
                <a:gd name="connsiteX9" fmla="*/ 147542 w 343471"/>
                <a:gd name="connsiteY9" fmla="*/ 214694 h 350996"/>
                <a:gd name="connsiteX10" fmla="*/ 241173 w 343471"/>
                <a:gd name="connsiteY10" fmla="*/ 350996 h 350996"/>
                <a:gd name="connsiteX11" fmla="*/ 343471 w 343471"/>
                <a:gd name="connsiteY11" fmla="*/ 350996 h 350996"/>
                <a:gd name="connsiteX12" fmla="*/ 204406 w 343471"/>
                <a:gd name="connsiteY12" fmla="*/ 148590 h 350996"/>
                <a:gd name="connsiteX13" fmla="*/ 204406 w 343471"/>
                <a:gd name="connsiteY13" fmla="*/ 148590 h 350996"/>
                <a:gd name="connsiteX14" fmla="*/ 162973 w 343471"/>
                <a:gd name="connsiteY14" fmla="*/ 196882 h 350996"/>
                <a:gd name="connsiteX15" fmla="*/ 149352 w 343471"/>
                <a:gd name="connsiteY15" fmla="*/ 177451 h 350996"/>
                <a:gd name="connsiteX16" fmla="*/ 41243 w 343471"/>
                <a:gd name="connsiteY16" fmla="*/ 22765 h 350996"/>
                <a:gd name="connsiteX17" fmla="*/ 87821 w 343471"/>
                <a:gd name="connsiteY17" fmla="*/ 22765 h 350996"/>
                <a:gd name="connsiteX18" fmla="*/ 175070 w 343471"/>
                <a:gd name="connsiteY18" fmla="*/ 147542 h 350996"/>
                <a:gd name="connsiteX19" fmla="*/ 188690 w 343471"/>
                <a:gd name="connsiteY19" fmla="*/ 166973 h 350996"/>
                <a:gd name="connsiteX20" fmla="*/ 302133 w 343471"/>
                <a:gd name="connsiteY20" fmla="*/ 329184 h 350996"/>
                <a:gd name="connsiteX21" fmla="*/ 255556 w 343471"/>
                <a:gd name="connsiteY21" fmla="*/ 329184 h 350996"/>
                <a:gd name="connsiteX22" fmla="*/ 162973 w 343471"/>
                <a:gd name="connsiteY22" fmla="*/ 196787 h 350996"/>
                <a:gd name="connsiteX23" fmla="*/ 162973 w 343471"/>
                <a:gd name="connsiteY23" fmla="*/ 196787 h 350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3471" h="350996">
                  <a:moveTo>
                    <a:pt x="204406" y="148685"/>
                  </a:moveTo>
                  <a:lnTo>
                    <a:pt x="332327" y="0"/>
                  </a:lnTo>
                  <a:lnTo>
                    <a:pt x="302038" y="0"/>
                  </a:lnTo>
                  <a:lnTo>
                    <a:pt x="190976" y="129064"/>
                  </a:lnTo>
                  <a:lnTo>
                    <a:pt x="102298" y="0"/>
                  </a:lnTo>
                  <a:lnTo>
                    <a:pt x="0" y="0"/>
                  </a:lnTo>
                  <a:lnTo>
                    <a:pt x="134112" y="195167"/>
                  </a:lnTo>
                  <a:lnTo>
                    <a:pt x="0" y="350996"/>
                  </a:lnTo>
                  <a:lnTo>
                    <a:pt x="30289" y="350996"/>
                  </a:lnTo>
                  <a:lnTo>
                    <a:pt x="147542" y="214694"/>
                  </a:lnTo>
                  <a:lnTo>
                    <a:pt x="241173" y="350996"/>
                  </a:lnTo>
                  <a:lnTo>
                    <a:pt x="343471" y="350996"/>
                  </a:lnTo>
                  <a:lnTo>
                    <a:pt x="204406" y="148590"/>
                  </a:lnTo>
                  <a:lnTo>
                    <a:pt x="204406" y="148590"/>
                  </a:lnTo>
                  <a:close/>
                  <a:moveTo>
                    <a:pt x="162973" y="196882"/>
                  </a:moveTo>
                  <a:lnTo>
                    <a:pt x="149352" y="177451"/>
                  </a:lnTo>
                  <a:lnTo>
                    <a:pt x="41243" y="22765"/>
                  </a:lnTo>
                  <a:lnTo>
                    <a:pt x="87821" y="22765"/>
                  </a:lnTo>
                  <a:lnTo>
                    <a:pt x="175070" y="147542"/>
                  </a:lnTo>
                  <a:lnTo>
                    <a:pt x="188690" y="166973"/>
                  </a:lnTo>
                  <a:lnTo>
                    <a:pt x="302133" y="329184"/>
                  </a:lnTo>
                  <a:lnTo>
                    <a:pt x="255556" y="329184"/>
                  </a:lnTo>
                  <a:lnTo>
                    <a:pt x="162973" y="196787"/>
                  </a:lnTo>
                  <a:lnTo>
                    <a:pt x="162973" y="196787"/>
                  </a:ln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8745858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ummary-3 key points">
    <p:spTree>
      <p:nvGrpSpPr>
        <p:cNvPr id="1" name=""/>
        <p:cNvGrpSpPr/>
        <p:nvPr/>
      </p:nvGrpSpPr>
      <p:grpSpPr>
        <a:xfrm>
          <a:off x="0" y="0"/>
          <a:ext cx="0" cy="0"/>
          <a:chOff x="0" y="0"/>
          <a:chExt cx="0" cy="0"/>
        </a:xfrm>
      </p:grpSpPr>
      <p:pic>
        <p:nvPicPr>
          <p:cNvPr id="17" name="Graphic 285">
            <a:extLst>
              <a:ext uri="{FF2B5EF4-FFF2-40B4-BE49-F238E27FC236}">
                <a16:creationId xmlns:a16="http://schemas.microsoft.com/office/drawing/2014/main" id="{33C27B49-A27E-0D8E-47DA-07C46ED6F876}"/>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2" y="365125"/>
            <a:ext cx="11685523" cy="886397"/>
          </a:xfrm>
        </p:spPr>
        <p:txBody>
          <a:bodyPr>
            <a:noAutofit/>
          </a:bodyPr>
          <a:lstStyle>
            <a:lvl1pPr>
              <a:defRPr b="1">
                <a:solidFill>
                  <a:schemeClr val="bg1"/>
                </a:solidFill>
              </a:defRPr>
            </a:lvl1pPr>
          </a:lstStyle>
          <a:p>
            <a:r>
              <a:rPr lang="en-US" dirty="0"/>
              <a:t>One-sentence headline stating the main takeaway message </a:t>
            </a:r>
            <a:br>
              <a:rPr lang="en-US" dirty="0"/>
            </a:br>
            <a:r>
              <a:rPr lang="en-US" dirty="0"/>
              <a:t>for the slide; no longer than two lines </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sp>
        <p:nvSpPr>
          <p:cNvPr id="6" name="Picture Placeholder 360">
            <a:extLst>
              <a:ext uri="{FF2B5EF4-FFF2-40B4-BE49-F238E27FC236}">
                <a16:creationId xmlns:a16="http://schemas.microsoft.com/office/drawing/2014/main" id="{22CDA623-F17D-C055-60D8-139C9924BE30}"/>
              </a:ext>
            </a:extLst>
          </p:cNvPr>
          <p:cNvSpPr>
            <a:spLocks noGrp="1"/>
          </p:cNvSpPr>
          <p:nvPr>
            <p:ph type="pic" sz="quarter" idx="12"/>
          </p:nvPr>
        </p:nvSpPr>
        <p:spPr>
          <a:xfrm>
            <a:off x="1773908" y="1647919"/>
            <a:ext cx="2393950" cy="2393950"/>
          </a:xfrm>
          <a:solidFill>
            <a:schemeClr val="bg2"/>
          </a:solidFill>
        </p:spPr>
        <p:txBody>
          <a:bodyPr/>
          <a:lstStyle/>
          <a:p>
            <a:r>
              <a:rPr lang="en-US"/>
              <a:t>Click icon to add picture</a:t>
            </a:r>
            <a:endParaRPr lang="en-US" dirty="0"/>
          </a:p>
        </p:txBody>
      </p:sp>
      <p:sp>
        <p:nvSpPr>
          <p:cNvPr id="7" name="Picture Placeholder 360">
            <a:extLst>
              <a:ext uri="{FF2B5EF4-FFF2-40B4-BE49-F238E27FC236}">
                <a16:creationId xmlns:a16="http://schemas.microsoft.com/office/drawing/2014/main" id="{3347E071-335C-4249-3E65-B4125AADA3C2}"/>
              </a:ext>
            </a:extLst>
          </p:cNvPr>
          <p:cNvSpPr>
            <a:spLocks noGrp="1"/>
          </p:cNvSpPr>
          <p:nvPr>
            <p:ph type="pic" sz="quarter" idx="13"/>
          </p:nvPr>
        </p:nvSpPr>
        <p:spPr>
          <a:xfrm>
            <a:off x="4949380" y="1654993"/>
            <a:ext cx="2393950" cy="2393950"/>
          </a:xfrm>
          <a:solidFill>
            <a:schemeClr val="bg2"/>
          </a:solidFill>
        </p:spPr>
        <p:txBody>
          <a:bodyPr/>
          <a:lstStyle/>
          <a:p>
            <a:r>
              <a:rPr lang="en-US"/>
              <a:t>Click icon to add picture</a:t>
            </a:r>
          </a:p>
        </p:txBody>
      </p:sp>
      <p:sp>
        <p:nvSpPr>
          <p:cNvPr id="8" name="Picture Placeholder 360">
            <a:extLst>
              <a:ext uri="{FF2B5EF4-FFF2-40B4-BE49-F238E27FC236}">
                <a16:creationId xmlns:a16="http://schemas.microsoft.com/office/drawing/2014/main" id="{3FE91602-2738-A673-EBF8-A0ACA14E6531}"/>
              </a:ext>
            </a:extLst>
          </p:cNvPr>
          <p:cNvSpPr>
            <a:spLocks noGrp="1"/>
          </p:cNvSpPr>
          <p:nvPr>
            <p:ph type="pic" sz="quarter" idx="14"/>
          </p:nvPr>
        </p:nvSpPr>
        <p:spPr>
          <a:xfrm>
            <a:off x="8126285" y="1677066"/>
            <a:ext cx="2393950" cy="2393950"/>
          </a:xfrm>
          <a:solidFill>
            <a:schemeClr val="bg2"/>
          </a:solidFill>
        </p:spPr>
        <p:txBody>
          <a:bodyPr/>
          <a:lstStyle/>
          <a:p>
            <a:r>
              <a:rPr lang="en-US"/>
              <a:t>Click icon to add picture</a:t>
            </a:r>
          </a:p>
        </p:txBody>
      </p:sp>
      <p:sp>
        <p:nvSpPr>
          <p:cNvPr id="9" name="Text Placeholder 364">
            <a:extLst>
              <a:ext uri="{FF2B5EF4-FFF2-40B4-BE49-F238E27FC236}">
                <a16:creationId xmlns:a16="http://schemas.microsoft.com/office/drawing/2014/main" id="{9403276D-5FB8-BD3C-65B5-24E0F431ACF3}"/>
              </a:ext>
            </a:extLst>
          </p:cNvPr>
          <p:cNvSpPr>
            <a:spLocks noGrp="1"/>
          </p:cNvSpPr>
          <p:nvPr>
            <p:ph type="body" sz="quarter" idx="15" hasCustomPrompt="1"/>
          </p:nvPr>
        </p:nvSpPr>
        <p:spPr>
          <a:xfrm>
            <a:off x="1773238" y="4209116"/>
            <a:ext cx="2393950" cy="369332"/>
          </a:xfrm>
        </p:spPr>
        <p:txBody>
          <a:bodyPr tIns="91440" bIns="0">
            <a:noAutofit/>
          </a:bodyPr>
          <a:lstStyle>
            <a:lvl1pPr marL="0" indent="0" algn="ctr">
              <a:buNone/>
              <a:defRPr sz="20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dirty="0"/>
              <a:t>Supporting point 1</a:t>
            </a:r>
          </a:p>
        </p:txBody>
      </p:sp>
      <p:sp>
        <p:nvSpPr>
          <p:cNvPr id="10" name="Text Placeholder 364">
            <a:extLst>
              <a:ext uri="{FF2B5EF4-FFF2-40B4-BE49-F238E27FC236}">
                <a16:creationId xmlns:a16="http://schemas.microsoft.com/office/drawing/2014/main" id="{DEAD8E05-AA79-AD7E-E31D-26EE870F8371}"/>
              </a:ext>
            </a:extLst>
          </p:cNvPr>
          <p:cNvSpPr>
            <a:spLocks noGrp="1"/>
          </p:cNvSpPr>
          <p:nvPr>
            <p:ph type="body" sz="quarter" idx="16" hasCustomPrompt="1"/>
          </p:nvPr>
        </p:nvSpPr>
        <p:spPr>
          <a:xfrm>
            <a:off x="4949380" y="4209116"/>
            <a:ext cx="2393950" cy="369332"/>
          </a:xfrm>
        </p:spPr>
        <p:txBody>
          <a:bodyPr tIns="91440" bIns="0">
            <a:noAutofit/>
          </a:bodyPr>
          <a:lstStyle>
            <a:lvl1pPr marL="0" indent="0" algn="ctr">
              <a:buNone/>
              <a:defRPr sz="20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dirty="0"/>
              <a:t>Supporting point 2</a:t>
            </a:r>
          </a:p>
        </p:txBody>
      </p:sp>
      <p:sp>
        <p:nvSpPr>
          <p:cNvPr id="11" name="Text Placeholder 364">
            <a:extLst>
              <a:ext uri="{FF2B5EF4-FFF2-40B4-BE49-F238E27FC236}">
                <a16:creationId xmlns:a16="http://schemas.microsoft.com/office/drawing/2014/main" id="{A7759041-293D-A1CE-7012-E2391337B1E4}"/>
              </a:ext>
            </a:extLst>
          </p:cNvPr>
          <p:cNvSpPr>
            <a:spLocks noGrp="1"/>
          </p:cNvSpPr>
          <p:nvPr>
            <p:ph type="body" sz="quarter" idx="17" hasCustomPrompt="1"/>
          </p:nvPr>
        </p:nvSpPr>
        <p:spPr>
          <a:xfrm>
            <a:off x="8126285" y="4209116"/>
            <a:ext cx="2393950" cy="369332"/>
          </a:xfrm>
        </p:spPr>
        <p:txBody>
          <a:bodyPr tIns="91440" bIns="0">
            <a:noAutofit/>
          </a:bodyPr>
          <a:lstStyle>
            <a:lvl1pPr marL="0" indent="0" algn="ctr">
              <a:buNone/>
              <a:defRPr sz="20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dirty="0"/>
              <a:t>Supporting point 3</a:t>
            </a:r>
          </a:p>
        </p:txBody>
      </p:sp>
      <p:pic>
        <p:nvPicPr>
          <p:cNvPr id="12" name="Picture 11" descr="A black and white logo&#10;&#10;Description automatically generated">
            <a:extLst>
              <a:ext uri="{FF2B5EF4-FFF2-40B4-BE49-F238E27FC236}">
                <a16:creationId xmlns:a16="http://schemas.microsoft.com/office/drawing/2014/main" id="{335077FD-BE54-FE50-D6AA-094D6DF45D5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39525509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xagon custom">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AAFC910-D2D4-C5E3-4A8E-DB371D1637FC}"/>
              </a:ext>
            </a:extLst>
          </p:cNvPr>
          <p:cNvSpPr>
            <a:spLocks noGrp="1"/>
          </p:cNvSpPr>
          <p:nvPr>
            <p:ph type="pic" sz="quarter" idx="13"/>
          </p:nvPr>
        </p:nvSpPr>
        <p:spPr>
          <a:xfrm>
            <a:off x="5139371" y="-23484"/>
            <a:ext cx="6737350" cy="6865418"/>
          </a:xfrm>
          <a:custGeom>
            <a:avLst/>
            <a:gdLst>
              <a:gd name="connsiteX0" fmla="*/ 4765422 w 6737350"/>
              <a:gd name="connsiteY0" fmla="*/ 5955463 h 6865418"/>
              <a:gd name="connsiteX1" fmla="*/ 6080062 w 6737350"/>
              <a:gd name="connsiteY1" fmla="*/ 5955463 h 6865418"/>
              <a:gd name="connsiteX2" fmla="*/ 6604382 w 6737350"/>
              <a:gd name="connsiteY2" fmla="*/ 6863640 h 6865418"/>
              <a:gd name="connsiteX3" fmla="*/ 4240721 w 6737350"/>
              <a:gd name="connsiteY3" fmla="*/ 6864212 h 6865418"/>
              <a:gd name="connsiteX4" fmla="*/ 2712846 w 6737350"/>
              <a:gd name="connsiteY4" fmla="*/ 4762425 h 6865418"/>
              <a:gd name="connsiteX5" fmla="*/ 4027487 w 6737350"/>
              <a:gd name="connsiteY5" fmla="*/ 4762425 h 6865418"/>
              <a:gd name="connsiteX6" fmla="*/ 4684776 w 6737350"/>
              <a:gd name="connsiteY6" fmla="*/ 5900917 h 6865418"/>
              <a:gd name="connsiteX7" fmla="*/ 4128579 w 6737350"/>
              <a:gd name="connsiteY7" fmla="*/ 6864339 h 6865418"/>
              <a:gd name="connsiteX8" fmla="*/ 2612326 w 6737350"/>
              <a:gd name="connsiteY8" fmla="*/ 6865418 h 6865418"/>
              <a:gd name="connsiteX9" fmla="*/ 2055495 w 6737350"/>
              <a:gd name="connsiteY9" fmla="*/ 5900917 h 6865418"/>
              <a:gd name="connsiteX10" fmla="*/ 4765421 w 6737350"/>
              <a:gd name="connsiteY10" fmla="*/ 3584563 h 6865418"/>
              <a:gd name="connsiteX11" fmla="*/ 6080061 w 6737350"/>
              <a:gd name="connsiteY11" fmla="*/ 3584563 h 6865418"/>
              <a:gd name="connsiteX12" fmla="*/ 6737350 w 6737350"/>
              <a:gd name="connsiteY12" fmla="*/ 4723055 h 6865418"/>
              <a:gd name="connsiteX13" fmla="*/ 6080061 w 6737350"/>
              <a:gd name="connsiteY13" fmla="*/ 5861546 h 6865418"/>
              <a:gd name="connsiteX14" fmla="*/ 4765421 w 6737350"/>
              <a:gd name="connsiteY14" fmla="*/ 5861546 h 6865418"/>
              <a:gd name="connsiteX15" fmla="*/ 4108069 w 6737350"/>
              <a:gd name="connsiteY15" fmla="*/ 4723055 h 6865418"/>
              <a:gd name="connsiteX16" fmla="*/ 2712846 w 6737350"/>
              <a:gd name="connsiteY16" fmla="*/ 2395463 h 6865418"/>
              <a:gd name="connsiteX17" fmla="*/ 4027487 w 6737350"/>
              <a:gd name="connsiteY17" fmla="*/ 2395463 h 6865418"/>
              <a:gd name="connsiteX18" fmla="*/ 4684776 w 6737350"/>
              <a:gd name="connsiteY18" fmla="*/ 3533955 h 6865418"/>
              <a:gd name="connsiteX19" fmla="*/ 4027487 w 6737350"/>
              <a:gd name="connsiteY19" fmla="*/ 4672446 h 6865418"/>
              <a:gd name="connsiteX20" fmla="*/ 2712846 w 6737350"/>
              <a:gd name="connsiteY20" fmla="*/ 4672446 h 6865418"/>
              <a:gd name="connsiteX21" fmla="*/ 2055495 w 6737350"/>
              <a:gd name="connsiteY21" fmla="*/ 3533955 h 6865418"/>
              <a:gd name="connsiteX22" fmla="*/ 657289 w 6737350"/>
              <a:gd name="connsiteY22" fmla="*/ 1217538 h 6865418"/>
              <a:gd name="connsiteX23" fmla="*/ 1971929 w 6737350"/>
              <a:gd name="connsiteY23" fmla="*/ 1217538 h 6865418"/>
              <a:gd name="connsiteX24" fmla="*/ 2629281 w 6737350"/>
              <a:gd name="connsiteY24" fmla="*/ 2356092 h 6865418"/>
              <a:gd name="connsiteX25" fmla="*/ 1971929 w 6737350"/>
              <a:gd name="connsiteY25" fmla="*/ 3494584 h 6865418"/>
              <a:gd name="connsiteX26" fmla="*/ 657289 w 6737350"/>
              <a:gd name="connsiteY26" fmla="*/ 3494584 h 6865418"/>
              <a:gd name="connsiteX27" fmla="*/ 0 w 6737350"/>
              <a:gd name="connsiteY27" fmla="*/ 2356092 h 6865418"/>
              <a:gd name="connsiteX28" fmla="*/ 4765421 w 6737350"/>
              <a:gd name="connsiteY28" fmla="*/ 1217537 h 6865418"/>
              <a:gd name="connsiteX29" fmla="*/ 6080061 w 6737350"/>
              <a:gd name="connsiteY29" fmla="*/ 1217537 h 6865418"/>
              <a:gd name="connsiteX30" fmla="*/ 6737350 w 6737350"/>
              <a:gd name="connsiteY30" fmla="*/ 2356092 h 6865418"/>
              <a:gd name="connsiteX31" fmla="*/ 6080061 w 6737350"/>
              <a:gd name="connsiteY31" fmla="*/ 3494584 h 6865418"/>
              <a:gd name="connsiteX32" fmla="*/ 4765421 w 6737350"/>
              <a:gd name="connsiteY32" fmla="*/ 3494584 h 6865418"/>
              <a:gd name="connsiteX33" fmla="*/ 4108069 w 6737350"/>
              <a:gd name="connsiteY33" fmla="*/ 2356092 h 6865418"/>
              <a:gd name="connsiteX34" fmla="*/ 2712846 w 6737350"/>
              <a:gd name="connsiteY34" fmla="*/ 39549 h 6865418"/>
              <a:gd name="connsiteX35" fmla="*/ 4027487 w 6737350"/>
              <a:gd name="connsiteY35" fmla="*/ 39549 h 6865418"/>
              <a:gd name="connsiteX36" fmla="*/ 4684776 w 6737350"/>
              <a:gd name="connsiteY36" fmla="*/ 1178041 h 6865418"/>
              <a:gd name="connsiteX37" fmla="*/ 4027487 w 6737350"/>
              <a:gd name="connsiteY37" fmla="*/ 2316532 h 6865418"/>
              <a:gd name="connsiteX38" fmla="*/ 2712846 w 6737350"/>
              <a:gd name="connsiteY38" fmla="*/ 2316532 h 6865418"/>
              <a:gd name="connsiteX39" fmla="*/ 2055495 w 6737350"/>
              <a:gd name="connsiteY39" fmla="*/ 1178041 h 6865418"/>
              <a:gd name="connsiteX40" fmla="*/ 13492 w 6737350"/>
              <a:gd name="connsiteY40" fmla="*/ 0 h 6865418"/>
              <a:gd name="connsiteX41" fmla="*/ 2631396 w 6737350"/>
              <a:gd name="connsiteY41" fmla="*/ 13447 h 6865418"/>
              <a:gd name="connsiteX42" fmla="*/ 1973010 w 6737350"/>
              <a:gd name="connsiteY42" fmla="*/ 1137655 h 6865418"/>
              <a:gd name="connsiteX43" fmla="*/ 658369 w 6737350"/>
              <a:gd name="connsiteY43" fmla="*/ 1137655 h 686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737350" h="6865418">
                <a:moveTo>
                  <a:pt x="4765422" y="5955463"/>
                </a:moveTo>
                <a:lnTo>
                  <a:pt x="6080062" y="5955463"/>
                </a:lnTo>
                <a:lnTo>
                  <a:pt x="6604382" y="6863640"/>
                </a:lnTo>
                <a:lnTo>
                  <a:pt x="4240721" y="6864212"/>
                </a:lnTo>
                <a:close/>
                <a:moveTo>
                  <a:pt x="2712846" y="4762425"/>
                </a:moveTo>
                <a:lnTo>
                  <a:pt x="4027487" y="4762425"/>
                </a:lnTo>
                <a:lnTo>
                  <a:pt x="4684776" y="5900917"/>
                </a:lnTo>
                <a:lnTo>
                  <a:pt x="4128579" y="6864339"/>
                </a:lnTo>
                <a:lnTo>
                  <a:pt x="2612326" y="6865418"/>
                </a:lnTo>
                <a:lnTo>
                  <a:pt x="2055495" y="5900917"/>
                </a:lnTo>
                <a:close/>
                <a:moveTo>
                  <a:pt x="4765421" y="3584563"/>
                </a:moveTo>
                <a:lnTo>
                  <a:pt x="6080061" y="3584563"/>
                </a:lnTo>
                <a:lnTo>
                  <a:pt x="6737350" y="4723055"/>
                </a:lnTo>
                <a:lnTo>
                  <a:pt x="6080061" y="5861546"/>
                </a:lnTo>
                <a:lnTo>
                  <a:pt x="4765421" y="5861546"/>
                </a:lnTo>
                <a:lnTo>
                  <a:pt x="4108069" y="4723055"/>
                </a:lnTo>
                <a:close/>
                <a:moveTo>
                  <a:pt x="2712846" y="2395463"/>
                </a:moveTo>
                <a:lnTo>
                  <a:pt x="4027487" y="2395463"/>
                </a:lnTo>
                <a:lnTo>
                  <a:pt x="4684776" y="3533955"/>
                </a:lnTo>
                <a:lnTo>
                  <a:pt x="4027487" y="4672446"/>
                </a:lnTo>
                <a:lnTo>
                  <a:pt x="2712846" y="4672446"/>
                </a:lnTo>
                <a:lnTo>
                  <a:pt x="2055495" y="3533955"/>
                </a:lnTo>
                <a:close/>
                <a:moveTo>
                  <a:pt x="657289" y="1217538"/>
                </a:moveTo>
                <a:lnTo>
                  <a:pt x="1971929" y="1217538"/>
                </a:lnTo>
                <a:lnTo>
                  <a:pt x="2629281" y="2356092"/>
                </a:lnTo>
                <a:lnTo>
                  <a:pt x="1971929" y="3494584"/>
                </a:lnTo>
                <a:lnTo>
                  <a:pt x="657289" y="3494584"/>
                </a:lnTo>
                <a:lnTo>
                  <a:pt x="0" y="2356092"/>
                </a:lnTo>
                <a:close/>
                <a:moveTo>
                  <a:pt x="4765421" y="1217537"/>
                </a:moveTo>
                <a:lnTo>
                  <a:pt x="6080061" y="1217537"/>
                </a:lnTo>
                <a:lnTo>
                  <a:pt x="6737350" y="2356092"/>
                </a:lnTo>
                <a:lnTo>
                  <a:pt x="6080061" y="3494584"/>
                </a:lnTo>
                <a:lnTo>
                  <a:pt x="4765421" y="3494584"/>
                </a:lnTo>
                <a:lnTo>
                  <a:pt x="4108069" y="2356092"/>
                </a:lnTo>
                <a:close/>
                <a:moveTo>
                  <a:pt x="2712846" y="39549"/>
                </a:moveTo>
                <a:lnTo>
                  <a:pt x="4027487" y="39549"/>
                </a:lnTo>
                <a:lnTo>
                  <a:pt x="4684776" y="1178041"/>
                </a:lnTo>
                <a:lnTo>
                  <a:pt x="4027487" y="2316532"/>
                </a:lnTo>
                <a:lnTo>
                  <a:pt x="2712846" y="2316532"/>
                </a:lnTo>
                <a:lnTo>
                  <a:pt x="2055495" y="1178041"/>
                </a:lnTo>
                <a:close/>
                <a:moveTo>
                  <a:pt x="13492" y="0"/>
                </a:moveTo>
                <a:lnTo>
                  <a:pt x="2631396" y="13447"/>
                </a:lnTo>
                <a:lnTo>
                  <a:pt x="1973010" y="1137655"/>
                </a:lnTo>
                <a:lnTo>
                  <a:pt x="658369" y="1137655"/>
                </a:lnTo>
                <a:close/>
              </a:path>
            </a:pathLst>
          </a:custGeom>
        </p:spPr>
        <p:txBody>
          <a:bodyPr wrap="square">
            <a:noAutofit/>
          </a:bodyPr>
          <a:lstStyle/>
          <a:p>
            <a:r>
              <a:rPr lang="en-US"/>
              <a:t>Click icon to add picture</a:t>
            </a:r>
          </a:p>
        </p:txBody>
      </p:sp>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3" y="365125"/>
            <a:ext cx="4412934" cy="1772793"/>
          </a:xfrm>
        </p:spPr>
        <p:txBody>
          <a:bodyPr anchor="t" anchorCtr="0">
            <a:noAutofit/>
          </a:bodyPr>
          <a:lstStyle/>
          <a:p>
            <a:r>
              <a:rPr lang="en-US" dirty="0"/>
              <a:t>One-sentence headline stating the main takeaway message </a:t>
            </a:r>
            <a:br>
              <a:rPr lang="en-US" dirty="0"/>
            </a:br>
            <a:r>
              <a:rPr lang="en-US" dirty="0"/>
              <a:t>for the slide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3" y="2514601"/>
            <a:ext cx="4412934" cy="3756990"/>
          </a:xfrm>
        </p:spPr>
        <p:txBody>
          <a:bodyPr anchor="t" anchorCtr="0">
            <a:noAutofit/>
          </a:bodyPr>
          <a:lstStyle>
            <a:lvl1pPr marL="0" indent="0">
              <a:buNone/>
              <a:defRPr sz="2000"/>
            </a:lvl1pPr>
          </a:lstStyle>
          <a:p>
            <a:r>
              <a:rPr lang="en-US" dirty="0"/>
              <a:t>Supporting point 1 </a:t>
            </a:r>
            <a:br>
              <a:rPr lang="en-US" dirty="0"/>
            </a:br>
            <a:r>
              <a:rPr lang="en-US" dirty="0"/>
              <a:t>Supporting point 2</a:t>
            </a:r>
            <a:br>
              <a:rPr lang="en-US" dirty="0"/>
            </a:br>
            <a:r>
              <a:rPr lang="en-US" dirty="0"/>
              <a:t>Supporting point 3</a:t>
            </a:r>
          </a:p>
        </p:txBody>
      </p:sp>
    </p:spTree>
    <p:extLst>
      <p:ext uri="{BB962C8B-B14F-4D97-AF65-F5344CB8AC3E}">
        <p14:creationId xmlns:p14="http://schemas.microsoft.com/office/powerpoint/2010/main" val="36117918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ummary - ORNL">
    <p:spTree>
      <p:nvGrpSpPr>
        <p:cNvPr id="1" name=""/>
        <p:cNvGrpSpPr/>
        <p:nvPr/>
      </p:nvGrpSpPr>
      <p:grpSpPr>
        <a:xfrm>
          <a:off x="0" y="0"/>
          <a:ext cx="0" cy="0"/>
          <a:chOff x="0" y="0"/>
          <a:chExt cx="0" cy="0"/>
        </a:xfrm>
      </p:grpSpPr>
      <p:pic>
        <p:nvPicPr>
          <p:cNvPr id="3" name="Graphic 285">
            <a:extLst>
              <a:ext uri="{FF2B5EF4-FFF2-40B4-BE49-F238E27FC236}">
                <a16:creationId xmlns:a16="http://schemas.microsoft.com/office/drawing/2014/main" id="{89B1F087-DF83-09A8-95A1-156B3E903116}"/>
              </a:ext>
            </a:extLst>
          </p:cNvPr>
          <p:cNvPicPr>
            <a:picLocks noChangeAspect="1"/>
          </p:cNvPicPr>
          <p:nvPr userDrawn="1"/>
        </p:nvPicPr>
        <p:blipFill>
          <a:blip r:embed="rId2"/>
          <a:src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CE6F3ADE-A89C-6520-CF9E-35DBBF658006}"/>
              </a:ext>
            </a:extLst>
          </p:cNvPr>
          <p:cNvGrpSpPr/>
          <p:nvPr userDrawn="1"/>
        </p:nvGrpSpPr>
        <p:grpSpPr>
          <a:xfrm>
            <a:off x="4258364" y="5999147"/>
            <a:ext cx="3675272" cy="369332"/>
            <a:chOff x="2384568" y="6390825"/>
            <a:chExt cx="3439954" cy="345685"/>
          </a:xfrm>
        </p:grpSpPr>
        <p:pic>
          <p:nvPicPr>
            <p:cNvPr id="5" name="Graphic 4">
              <a:extLst>
                <a:ext uri="{FF2B5EF4-FFF2-40B4-BE49-F238E27FC236}">
                  <a16:creationId xmlns:a16="http://schemas.microsoft.com/office/drawing/2014/main" id="{01B8E79D-B334-5A32-32FE-8CC93A632AD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384568" y="6424653"/>
              <a:ext cx="1103769" cy="278048"/>
            </a:xfrm>
            <a:prstGeom prst="rect">
              <a:avLst/>
            </a:prstGeom>
          </p:spPr>
        </p:pic>
        <p:sp>
          <p:nvSpPr>
            <p:cNvPr id="6" name="TextBox 5">
              <a:extLst>
                <a:ext uri="{FF2B5EF4-FFF2-40B4-BE49-F238E27FC236}">
                  <a16:creationId xmlns:a16="http://schemas.microsoft.com/office/drawing/2014/main" id="{724FEE0D-24E7-9F86-60D8-E8982B5DB295}"/>
                </a:ext>
              </a:extLst>
            </p:cNvPr>
            <p:cNvSpPr txBox="1"/>
            <p:nvPr userDrawn="1"/>
          </p:nvSpPr>
          <p:spPr>
            <a:xfrm>
              <a:off x="3588247" y="6390825"/>
              <a:ext cx="2236275" cy="345685"/>
            </a:xfrm>
            <a:prstGeom prst="rect">
              <a:avLst/>
            </a:prstGeom>
            <a:noFill/>
          </p:spPr>
          <p:txBody>
            <a:bodyPr wrap="square" rtlCol="0">
              <a:spAutoFit/>
            </a:bodyPr>
            <a:lstStyle/>
            <a:p>
              <a:r>
                <a:rPr lang="en-US" sz="900" b="0" dirty="0">
                  <a:solidFill>
                    <a:schemeClr val="bg1"/>
                  </a:solidFill>
                  <a:latin typeface="Roboto" panose="02000000000000000000" pitchFamily="2" charset="0"/>
                  <a:ea typeface="Roboto" panose="02000000000000000000" pitchFamily="2" charset="0"/>
                </a:rPr>
                <a:t>ORNL IS MANAGED BY UT-BATTELLE LLC </a:t>
              </a:r>
              <a:br>
                <a:rPr lang="en-US" sz="900" b="0" dirty="0">
                  <a:solidFill>
                    <a:schemeClr val="bg1"/>
                  </a:solidFill>
                  <a:latin typeface="Roboto" panose="02000000000000000000" pitchFamily="2" charset="0"/>
                  <a:ea typeface="Roboto" panose="02000000000000000000" pitchFamily="2" charset="0"/>
                </a:rPr>
              </a:br>
              <a:r>
                <a:rPr lang="en-US" sz="900" b="0" dirty="0">
                  <a:solidFill>
                    <a:schemeClr val="bg1"/>
                  </a:solidFill>
                  <a:latin typeface="Roboto" panose="02000000000000000000" pitchFamily="2" charset="0"/>
                  <a:ea typeface="Roboto" panose="02000000000000000000" pitchFamily="2" charset="0"/>
                </a:rPr>
                <a:t>FOR THE US DEPARTMENT OF ENERGY</a:t>
              </a:r>
            </a:p>
          </p:txBody>
        </p:sp>
      </p:grpSp>
      <p:pic>
        <p:nvPicPr>
          <p:cNvPr id="7" name="Picture 6" descr="A black and white logo&#10;&#10;Description automatically generated">
            <a:extLst>
              <a:ext uri="{FF2B5EF4-FFF2-40B4-BE49-F238E27FC236}">
                <a16:creationId xmlns:a16="http://schemas.microsoft.com/office/drawing/2014/main" id="{D682DD30-008F-7A0A-DCE8-880A7B44F26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573938" y="2840467"/>
            <a:ext cx="7044124" cy="1177067"/>
          </a:xfrm>
          <a:prstGeom prst="rect">
            <a:avLst/>
          </a:prstGeom>
        </p:spPr>
      </p:pic>
    </p:spTree>
    <p:extLst>
      <p:ext uri="{BB962C8B-B14F-4D97-AF65-F5344CB8AC3E}">
        <p14:creationId xmlns:p14="http://schemas.microsoft.com/office/powerpoint/2010/main" val="1754154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Portrait">
    <p:spTree>
      <p:nvGrpSpPr>
        <p:cNvPr id="1" name=""/>
        <p:cNvGrpSpPr/>
        <p:nvPr/>
      </p:nvGrpSpPr>
      <p:grpSpPr>
        <a:xfrm>
          <a:off x="0" y="0"/>
          <a:ext cx="0" cy="0"/>
          <a:chOff x="0" y="0"/>
          <a:chExt cx="0" cy="0"/>
        </a:xfrm>
      </p:grpSpPr>
      <p:pic>
        <p:nvPicPr>
          <p:cNvPr id="7" name="Graphic 285">
            <a:extLst>
              <a:ext uri="{FF2B5EF4-FFF2-40B4-BE49-F238E27FC236}">
                <a16:creationId xmlns:a16="http://schemas.microsoft.com/office/drawing/2014/main" id="{B10B79AB-DA35-C9D9-2529-6A8AA0E502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rot="10800000">
            <a:off x="-1" y="0"/>
            <a:ext cx="6045200" cy="6858000"/>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7" y="2292076"/>
            <a:ext cx="4465176" cy="997196"/>
          </a:xfrm>
        </p:spPr>
        <p:txBody>
          <a:bodyPr wrap="square" anchor="t" anchorCtr="0">
            <a:noAutofit/>
          </a:bodyPr>
          <a:lstStyle>
            <a:lvl1pPr algn="l">
              <a:spcBef>
                <a:spcPts val="1200"/>
              </a:spcBef>
              <a:spcAft>
                <a:spcPts val="60"/>
              </a:spcAft>
              <a:defRPr sz="3600" b="1">
                <a:solidFill>
                  <a:schemeClr val="bg1"/>
                </a:solidFill>
              </a:defRPr>
            </a:lvl1pPr>
          </a:lstStyle>
          <a:p>
            <a:r>
              <a:rPr lang="en-US" dirty="0"/>
              <a:t>Presentation Title (Text size no larger than 32pt)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7" y="4019391"/>
            <a:ext cx="4465176" cy="193899"/>
          </a:xfrm>
        </p:spPr>
        <p:txBody>
          <a:bodyPr wrap="square" anchor="t" anchorCtr="0">
            <a:noAutofit/>
          </a:bodyPr>
          <a:lstStyle>
            <a:lvl1pPr marL="0" indent="0" algn="l">
              <a:spcBef>
                <a:spcPts val="1200"/>
              </a:spcBef>
              <a:spcAft>
                <a:spcPts val="60"/>
              </a:spcAft>
              <a:buNone/>
              <a:defRPr sz="1400" b="1" spc="3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7" y="1880997"/>
            <a:ext cx="4465176"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mn-lt"/>
                <a:ea typeface="Roboto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7" y="4371534"/>
            <a:ext cx="4465176" cy="332399"/>
          </a:xfrm>
        </p:spPr>
        <p:txBody>
          <a:bodyPr wrap="square" anchor="t" anchorCtr="0">
            <a:noAutofit/>
          </a:bodyPr>
          <a:lstStyle>
            <a:lvl1pPr marL="0" indent="0" algn="l">
              <a:spcBef>
                <a:spcPts val="1200"/>
              </a:spcBef>
              <a:spcAft>
                <a:spcPts val="60"/>
              </a:spcAft>
              <a:buNone/>
              <a:defRPr sz="2400" b="0" i="0">
                <a:solidFill>
                  <a:schemeClr val="bg1"/>
                </a:solidFill>
                <a:latin typeface="Roboto Light" panose="02000000000000000000" pitchFamily="2" charset="0"/>
                <a:ea typeface="Roboto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D529654C-4DCE-CBB4-4BA7-74D0EC3EB963}"/>
              </a:ext>
            </a:extLst>
          </p:cNvPr>
          <p:cNvGrpSpPr/>
          <p:nvPr userDrawn="1"/>
        </p:nvGrpSpPr>
        <p:grpSpPr>
          <a:xfrm>
            <a:off x="897656" y="6161203"/>
            <a:ext cx="4842685" cy="429764"/>
            <a:chOff x="2384568" y="6419574"/>
            <a:chExt cx="4161723" cy="369332"/>
          </a:xfrm>
        </p:grpSpPr>
        <p:pic>
          <p:nvPicPr>
            <p:cNvPr id="41" name="Graphic 40">
              <a:extLst>
                <a:ext uri="{FF2B5EF4-FFF2-40B4-BE49-F238E27FC236}">
                  <a16:creationId xmlns:a16="http://schemas.microsoft.com/office/drawing/2014/main" id="{1E739D28-04EF-E5F5-AE3E-05983A5739A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384568" y="6424653"/>
              <a:ext cx="1103769" cy="278048"/>
            </a:xfrm>
            <a:prstGeom prst="rect">
              <a:avLst/>
            </a:prstGeom>
          </p:spPr>
        </p:pic>
        <p:sp>
          <p:nvSpPr>
            <p:cNvPr id="42" name="TextBox 41">
              <a:extLst>
                <a:ext uri="{FF2B5EF4-FFF2-40B4-BE49-F238E27FC236}">
                  <a16:creationId xmlns:a16="http://schemas.microsoft.com/office/drawing/2014/main" id="{2BA706AB-C5B5-40F2-B756-AD0F7D731AE5}"/>
                </a:ext>
              </a:extLst>
            </p:cNvPr>
            <p:cNvSpPr txBox="1"/>
            <p:nvPr userDrawn="1"/>
          </p:nvSpPr>
          <p:spPr>
            <a:xfrm>
              <a:off x="3588247" y="6419574"/>
              <a:ext cx="2958044" cy="369332"/>
            </a:xfrm>
            <a:prstGeom prst="rect">
              <a:avLst/>
            </a:prstGeom>
            <a:noFill/>
          </p:spPr>
          <p:txBody>
            <a:bodyPr wrap="square" rtlCol="0">
              <a:spAutoFit/>
            </a:bodyPr>
            <a:lstStyle/>
            <a:p>
              <a:r>
                <a:rPr lang="en-US" sz="900" b="0" dirty="0">
                  <a:solidFill>
                    <a:schemeClr val="bg1"/>
                  </a:solidFill>
                  <a:latin typeface="Roboto" panose="02000000000000000000" pitchFamily="2" charset="0"/>
                  <a:ea typeface="Roboto" panose="02000000000000000000" pitchFamily="2" charset="0"/>
                </a:rPr>
                <a:t>ORNL IS MANAGED BY UT-BATTELLE LLC </a:t>
              </a:r>
              <a:br>
                <a:rPr lang="en-US" sz="900" b="0" dirty="0">
                  <a:solidFill>
                    <a:schemeClr val="bg1"/>
                  </a:solidFill>
                  <a:latin typeface="Roboto" panose="02000000000000000000" pitchFamily="2" charset="0"/>
                  <a:ea typeface="Roboto" panose="02000000000000000000" pitchFamily="2" charset="0"/>
                </a:rPr>
              </a:br>
              <a:r>
                <a:rPr lang="en-US" sz="900" b="0" dirty="0">
                  <a:solidFill>
                    <a:schemeClr val="bg1"/>
                  </a:solidFill>
                  <a:latin typeface="Roboto" panose="02000000000000000000" pitchFamily="2" charset="0"/>
                  <a:ea typeface="Roboto" panose="02000000000000000000" pitchFamily="2" charset="0"/>
                </a:rPr>
                <a:t>FOR THE US DEPARTMENT OF ENERGY</a:t>
              </a:r>
            </a:p>
          </p:txBody>
        </p:sp>
      </p:gr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7" y="4881013"/>
            <a:ext cx="4465176"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mn-lt"/>
                <a:ea typeface="Roboto Light" panose="02000000000000000000" pitchFamily="2" charset="0"/>
              </a:defRPr>
            </a:lvl1pPr>
            <a:lvl2pPr marL="457200" indent="0" algn="ctr">
              <a:buNone/>
              <a:defRPr sz="1600" b="0" i="0">
                <a:solidFill>
                  <a:schemeClr val="bg1"/>
                </a:solidFill>
                <a:latin typeface="Roboto Light" panose="02000000000000000000" pitchFamily="2" charset="0"/>
                <a:ea typeface="Roboto Light" panose="02000000000000000000" pitchFamily="2" charset="0"/>
              </a:defRPr>
            </a:lvl2pPr>
            <a:lvl3pPr marL="914400" indent="0" algn="ctr">
              <a:buNone/>
              <a:defRPr sz="1600" b="0" i="0">
                <a:solidFill>
                  <a:schemeClr val="bg1"/>
                </a:solidFill>
                <a:latin typeface="Roboto Light" panose="02000000000000000000" pitchFamily="2" charset="0"/>
                <a:ea typeface="Roboto Light" panose="02000000000000000000" pitchFamily="2" charset="0"/>
              </a:defRPr>
            </a:lvl3pPr>
            <a:lvl4pPr marL="1371600" indent="0" algn="ctr">
              <a:buNone/>
              <a:defRPr sz="1600" b="0" i="0">
                <a:solidFill>
                  <a:schemeClr val="bg1"/>
                </a:solidFill>
                <a:latin typeface="Roboto Light" panose="02000000000000000000" pitchFamily="2" charset="0"/>
                <a:ea typeface="Roboto Light" panose="02000000000000000000" pitchFamily="2" charset="0"/>
              </a:defRPr>
            </a:lvl4pPr>
            <a:lvl5pPr marL="1828800" indent="0" algn="ctr">
              <a:buNone/>
              <a:defRPr sz="1600" b="0" i="0">
                <a:solidFill>
                  <a:schemeClr val="bg1"/>
                </a:solidFill>
                <a:latin typeface="Roboto Light" panose="02000000000000000000" pitchFamily="2" charset="0"/>
                <a:ea typeface="Roboto Light" panose="02000000000000000000" pitchFamily="2" charset="0"/>
              </a:defRPr>
            </a:lvl5pPr>
          </a:lstStyle>
          <a:p>
            <a:pPr lvl="0"/>
            <a:r>
              <a:rPr lang="en-US" dirty="0"/>
              <a:t>Presenter Affiliation</a:t>
            </a:r>
          </a:p>
        </p:txBody>
      </p:sp>
      <p:sp>
        <p:nvSpPr>
          <p:cNvPr id="9" name="Picture Placeholder 8">
            <a:extLst>
              <a:ext uri="{FF2B5EF4-FFF2-40B4-BE49-F238E27FC236}">
                <a16:creationId xmlns:a16="http://schemas.microsoft.com/office/drawing/2014/main" id="{63D2D23A-F403-7E2C-7D24-BA0C3B867C3E}"/>
              </a:ext>
            </a:extLst>
          </p:cNvPr>
          <p:cNvSpPr>
            <a:spLocks noGrp="1"/>
          </p:cNvSpPr>
          <p:nvPr>
            <p:ph type="pic" sz="quarter" idx="18"/>
          </p:nvPr>
        </p:nvSpPr>
        <p:spPr>
          <a:xfrm>
            <a:off x="6045200" y="0"/>
            <a:ext cx="6146800" cy="6858000"/>
          </a:xfrm>
        </p:spPr>
        <p:txBody>
          <a:bodyPr/>
          <a:lstStyle/>
          <a:p>
            <a:r>
              <a:rPr lang="en-US"/>
              <a:t>Click icon to add picture</a:t>
            </a:r>
          </a:p>
        </p:txBody>
      </p:sp>
      <p:pic>
        <p:nvPicPr>
          <p:cNvPr id="6" name="Picture 5" descr="A black and white logo&#10;&#10;Description automatically generated">
            <a:extLst>
              <a:ext uri="{FF2B5EF4-FFF2-40B4-BE49-F238E27FC236}">
                <a16:creationId xmlns:a16="http://schemas.microsoft.com/office/drawing/2014/main" id="{174630C3-2F33-1DFF-E3C5-9EDBB56D031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8069" y="766044"/>
            <a:ext cx="2639023" cy="440978"/>
          </a:xfrm>
          <a:prstGeom prst="rect">
            <a:avLst/>
          </a:prstGeom>
        </p:spPr>
      </p:pic>
    </p:spTree>
    <p:extLst>
      <p:ext uri="{BB962C8B-B14F-4D97-AF65-F5344CB8AC3E}">
        <p14:creationId xmlns:p14="http://schemas.microsoft.com/office/powerpoint/2010/main" val="2184258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Landscape">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0FE843FE-B2D6-28A8-6229-2F4F14E7EA05}"/>
              </a:ext>
            </a:extLst>
          </p:cNvPr>
          <p:cNvSpPr/>
          <p:nvPr userDrawn="1"/>
        </p:nvSpPr>
        <p:spPr>
          <a:xfrm>
            <a:off x="-1"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5609063 w 12192000"/>
              <a:gd name="connsiteY5" fmla="*/ 1505414 h 6858000"/>
              <a:gd name="connsiteX6" fmla="*/ 5609063 w 12192000"/>
              <a:gd name="connsiteY6" fmla="*/ 5352586 h 6858000"/>
              <a:gd name="connsiteX7" fmla="*/ 11452302 w 12192000"/>
              <a:gd name="connsiteY7" fmla="*/ 5352586 h 6858000"/>
              <a:gd name="connsiteX8" fmla="*/ 11452302 w 12192000"/>
              <a:gd name="connsiteY8" fmla="*/ 1505414 h 6858000"/>
              <a:gd name="connsiteX9" fmla="*/ 5609063 w 12192000"/>
              <a:gd name="connsiteY9" fmla="*/ 150541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5609063" y="1505414"/>
                </a:moveTo>
                <a:lnTo>
                  <a:pt x="5609063" y="5352586"/>
                </a:lnTo>
                <a:lnTo>
                  <a:pt x="11452302" y="5352586"/>
                </a:lnTo>
                <a:lnTo>
                  <a:pt x="11452302" y="1505414"/>
                </a:lnTo>
                <a:lnTo>
                  <a:pt x="5609063" y="1505414"/>
                </a:lnTo>
                <a:close/>
              </a:path>
            </a:pathLst>
          </a:cu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7" y="2292076"/>
            <a:ext cx="4465176" cy="997196"/>
          </a:xfrm>
        </p:spPr>
        <p:txBody>
          <a:bodyPr wrap="square" anchor="t" anchorCtr="0">
            <a:noAutofit/>
          </a:bodyPr>
          <a:lstStyle>
            <a:lvl1pPr algn="l">
              <a:spcBef>
                <a:spcPts val="1200"/>
              </a:spcBef>
              <a:spcAft>
                <a:spcPts val="60"/>
              </a:spcAft>
              <a:defRPr sz="3600" b="1">
                <a:solidFill>
                  <a:schemeClr val="bg1"/>
                </a:solidFill>
              </a:defRPr>
            </a:lvl1pPr>
          </a:lstStyle>
          <a:p>
            <a:r>
              <a:rPr lang="en-US" dirty="0"/>
              <a:t>Presentation Title (Text size no larger than 32pt)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7" y="4019391"/>
            <a:ext cx="4465176" cy="193899"/>
          </a:xfrm>
        </p:spPr>
        <p:txBody>
          <a:bodyPr wrap="square" anchor="t" anchorCtr="0">
            <a:noAutofit/>
          </a:bodyPr>
          <a:lstStyle>
            <a:lvl1pPr marL="0" indent="0" algn="l">
              <a:spcBef>
                <a:spcPts val="1200"/>
              </a:spcBef>
              <a:spcAft>
                <a:spcPts val="60"/>
              </a:spcAft>
              <a:buNone/>
              <a:defRPr sz="1400" b="1" spc="3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7" y="1880997"/>
            <a:ext cx="4465176"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mn-lt"/>
                <a:ea typeface="Roboto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7" y="4371534"/>
            <a:ext cx="4465176" cy="332399"/>
          </a:xfrm>
        </p:spPr>
        <p:txBody>
          <a:bodyPr wrap="square" anchor="t" anchorCtr="0">
            <a:noAutofit/>
          </a:bodyPr>
          <a:lstStyle>
            <a:lvl1pPr marL="0" indent="0" algn="l">
              <a:spcBef>
                <a:spcPts val="1200"/>
              </a:spcBef>
              <a:spcAft>
                <a:spcPts val="60"/>
              </a:spcAft>
              <a:buNone/>
              <a:defRPr sz="2400" b="0" i="0">
                <a:solidFill>
                  <a:schemeClr val="bg1"/>
                </a:solidFill>
                <a:latin typeface="Roboto Light" panose="02000000000000000000" pitchFamily="2" charset="0"/>
                <a:ea typeface="Roboto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D529654C-4DCE-CBB4-4BA7-74D0EC3EB963}"/>
              </a:ext>
            </a:extLst>
          </p:cNvPr>
          <p:cNvGrpSpPr/>
          <p:nvPr userDrawn="1"/>
        </p:nvGrpSpPr>
        <p:grpSpPr>
          <a:xfrm>
            <a:off x="897656" y="6161203"/>
            <a:ext cx="4842685" cy="429764"/>
            <a:chOff x="2384568" y="6419574"/>
            <a:chExt cx="4161723" cy="369332"/>
          </a:xfrm>
        </p:grpSpPr>
        <p:pic>
          <p:nvPicPr>
            <p:cNvPr id="41" name="Graphic 40">
              <a:extLst>
                <a:ext uri="{FF2B5EF4-FFF2-40B4-BE49-F238E27FC236}">
                  <a16:creationId xmlns:a16="http://schemas.microsoft.com/office/drawing/2014/main" id="{1E739D28-04EF-E5F5-AE3E-05983A5739A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384568" y="6424653"/>
              <a:ext cx="1103769" cy="278048"/>
            </a:xfrm>
            <a:prstGeom prst="rect">
              <a:avLst/>
            </a:prstGeom>
          </p:spPr>
        </p:pic>
        <p:sp>
          <p:nvSpPr>
            <p:cNvPr id="42" name="TextBox 41">
              <a:extLst>
                <a:ext uri="{FF2B5EF4-FFF2-40B4-BE49-F238E27FC236}">
                  <a16:creationId xmlns:a16="http://schemas.microsoft.com/office/drawing/2014/main" id="{2BA706AB-C5B5-40F2-B756-AD0F7D731AE5}"/>
                </a:ext>
              </a:extLst>
            </p:cNvPr>
            <p:cNvSpPr txBox="1"/>
            <p:nvPr userDrawn="1"/>
          </p:nvSpPr>
          <p:spPr>
            <a:xfrm>
              <a:off x="3588247" y="6419574"/>
              <a:ext cx="2958044" cy="369332"/>
            </a:xfrm>
            <a:prstGeom prst="rect">
              <a:avLst/>
            </a:prstGeom>
            <a:noFill/>
          </p:spPr>
          <p:txBody>
            <a:bodyPr wrap="square" rtlCol="0">
              <a:spAutoFit/>
            </a:bodyPr>
            <a:lstStyle/>
            <a:p>
              <a:r>
                <a:rPr lang="en-US" sz="900" b="0" dirty="0">
                  <a:solidFill>
                    <a:schemeClr val="bg1"/>
                  </a:solidFill>
                  <a:latin typeface="Roboto" panose="02000000000000000000" pitchFamily="2" charset="0"/>
                  <a:ea typeface="Roboto" panose="02000000000000000000" pitchFamily="2" charset="0"/>
                </a:rPr>
                <a:t>ORNL IS MANAGED BY UT-BATTELLE LLC </a:t>
              </a:r>
              <a:br>
                <a:rPr lang="en-US" sz="900" b="0" dirty="0">
                  <a:solidFill>
                    <a:schemeClr val="bg1"/>
                  </a:solidFill>
                  <a:latin typeface="Roboto" panose="02000000000000000000" pitchFamily="2" charset="0"/>
                  <a:ea typeface="Roboto" panose="02000000000000000000" pitchFamily="2" charset="0"/>
                </a:rPr>
              </a:br>
              <a:r>
                <a:rPr lang="en-US" sz="900" b="0" dirty="0">
                  <a:solidFill>
                    <a:schemeClr val="bg1"/>
                  </a:solidFill>
                  <a:latin typeface="Roboto" panose="02000000000000000000" pitchFamily="2" charset="0"/>
                  <a:ea typeface="Roboto" panose="02000000000000000000" pitchFamily="2" charset="0"/>
                </a:rPr>
                <a:t>FOR THE US DEPARTMENT OF ENERGY</a:t>
              </a:r>
            </a:p>
          </p:txBody>
        </p:sp>
      </p:gr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7" y="4881013"/>
            <a:ext cx="4465176"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mn-lt"/>
                <a:ea typeface="Roboto Light" panose="02000000000000000000" pitchFamily="2" charset="0"/>
              </a:defRPr>
            </a:lvl1pPr>
            <a:lvl2pPr marL="457200" indent="0" algn="ctr">
              <a:buNone/>
              <a:defRPr sz="1600" b="0" i="0">
                <a:solidFill>
                  <a:schemeClr val="bg1"/>
                </a:solidFill>
                <a:latin typeface="Roboto Light" panose="02000000000000000000" pitchFamily="2" charset="0"/>
                <a:ea typeface="Roboto Light" panose="02000000000000000000" pitchFamily="2" charset="0"/>
              </a:defRPr>
            </a:lvl2pPr>
            <a:lvl3pPr marL="914400" indent="0" algn="ctr">
              <a:buNone/>
              <a:defRPr sz="1600" b="0" i="0">
                <a:solidFill>
                  <a:schemeClr val="bg1"/>
                </a:solidFill>
                <a:latin typeface="Roboto Light" panose="02000000000000000000" pitchFamily="2" charset="0"/>
                <a:ea typeface="Roboto Light" panose="02000000000000000000" pitchFamily="2" charset="0"/>
              </a:defRPr>
            </a:lvl3pPr>
            <a:lvl4pPr marL="1371600" indent="0" algn="ctr">
              <a:buNone/>
              <a:defRPr sz="1600" b="0" i="0">
                <a:solidFill>
                  <a:schemeClr val="bg1"/>
                </a:solidFill>
                <a:latin typeface="Roboto Light" panose="02000000000000000000" pitchFamily="2" charset="0"/>
                <a:ea typeface="Roboto Light" panose="02000000000000000000" pitchFamily="2" charset="0"/>
              </a:defRPr>
            </a:lvl4pPr>
            <a:lvl5pPr marL="1828800" indent="0" algn="ctr">
              <a:buNone/>
              <a:defRPr sz="1600" b="0" i="0">
                <a:solidFill>
                  <a:schemeClr val="bg1"/>
                </a:solidFill>
                <a:latin typeface="Roboto Light" panose="02000000000000000000" pitchFamily="2" charset="0"/>
                <a:ea typeface="Roboto Light" panose="02000000000000000000" pitchFamily="2" charset="0"/>
              </a:defRPr>
            </a:lvl5pPr>
          </a:lstStyle>
          <a:p>
            <a:pPr lvl="0"/>
            <a:r>
              <a:rPr lang="en-US" dirty="0"/>
              <a:t>Presenter Affiliation</a:t>
            </a:r>
          </a:p>
        </p:txBody>
      </p:sp>
      <p:sp>
        <p:nvSpPr>
          <p:cNvPr id="9" name="Picture Placeholder 8">
            <a:extLst>
              <a:ext uri="{FF2B5EF4-FFF2-40B4-BE49-F238E27FC236}">
                <a16:creationId xmlns:a16="http://schemas.microsoft.com/office/drawing/2014/main" id="{63D2D23A-F403-7E2C-7D24-BA0C3B867C3E}"/>
              </a:ext>
            </a:extLst>
          </p:cNvPr>
          <p:cNvSpPr>
            <a:spLocks noGrp="1"/>
          </p:cNvSpPr>
          <p:nvPr>
            <p:ph type="pic" sz="quarter" idx="18"/>
          </p:nvPr>
        </p:nvSpPr>
        <p:spPr>
          <a:xfrm>
            <a:off x="5609063" y="1481958"/>
            <a:ext cx="5843239" cy="3891648"/>
          </a:xfrm>
        </p:spPr>
        <p:txBody>
          <a:bodyPr/>
          <a:lstStyle/>
          <a:p>
            <a:r>
              <a:rPr lang="en-US"/>
              <a:t>Click icon to add picture</a:t>
            </a:r>
            <a:endParaRPr lang="en-US" dirty="0"/>
          </a:p>
        </p:txBody>
      </p:sp>
      <p:pic>
        <p:nvPicPr>
          <p:cNvPr id="5" name="Picture 4" descr="A black and white logo&#10;&#10;Description automatically generated">
            <a:extLst>
              <a:ext uri="{FF2B5EF4-FFF2-40B4-BE49-F238E27FC236}">
                <a16:creationId xmlns:a16="http://schemas.microsoft.com/office/drawing/2014/main" id="{14D4E435-AF1E-9B12-EBEE-2566C16EDD3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8069" y="766044"/>
            <a:ext cx="2639023" cy="440978"/>
          </a:xfrm>
          <a:prstGeom prst="rect">
            <a:avLst/>
          </a:prstGeom>
        </p:spPr>
      </p:pic>
    </p:spTree>
    <p:extLst>
      <p:ext uri="{BB962C8B-B14F-4D97-AF65-F5344CB8AC3E}">
        <p14:creationId xmlns:p14="http://schemas.microsoft.com/office/powerpoint/2010/main" val="2578194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Text Only">
    <p:spTree>
      <p:nvGrpSpPr>
        <p:cNvPr id="1" name=""/>
        <p:cNvGrpSpPr/>
        <p:nvPr/>
      </p:nvGrpSpPr>
      <p:grpSpPr>
        <a:xfrm>
          <a:off x="0" y="0"/>
          <a:ext cx="0" cy="0"/>
          <a:chOff x="0" y="0"/>
          <a:chExt cx="0" cy="0"/>
        </a:xfrm>
      </p:grpSpPr>
      <p:pic>
        <p:nvPicPr>
          <p:cNvPr id="5" name="Graphic 285">
            <a:extLst>
              <a:ext uri="{FF2B5EF4-FFF2-40B4-BE49-F238E27FC236}">
                <a16:creationId xmlns:a16="http://schemas.microsoft.com/office/drawing/2014/main" id="{A95873F9-24C5-691B-E0D0-B31D39B7FBB2}"/>
              </a:ext>
            </a:extLst>
          </p:cNvPr>
          <p:cNvPicPr>
            <a:picLocks noChangeAspect="1"/>
          </p:cNvPicPr>
          <p:nvPr userDrawn="1"/>
        </p:nvPicPr>
        <p:blipFill>
          <a:blip r:embed="rId2"/>
          <a:srcRect/>
          <a:stretch/>
        </p:blipFill>
        <p:spPr>
          <a:xfrm rot="10800000">
            <a:off x="0" y="0"/>
            <a:ext cx="12192000" cy="6858000"/>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6" y="2292076"/>
            <a:ext cx="10396685" cy="997196"/>
          </a:xfrm>
        </p:spPr>
        <p:txBody>
          <a:bodyPr wrap="square" anchor="t" anchorCtr="0">
            <a:noAutofit/>
          </a:bodyPr>
          <a:lstStyle>
            <a:lvl1pPr algn="l">
              <a:spcBef>
                <a:spcPts val="1200"/>
              </a:spcBef>
              <a:spcAft>
                <a:spcPts val="60"/>
              </a:spcAft>
              <a:defRPr sz="3600" b="1">
                <a:solidFill>
                  <a:schemeClr val="bg1"/>
                </a:solidFill>
              </a:defRPr>
            </a:lvl1pPr>
          </a:lstStyle>
          <a:p>
            <a:r>
              <a:rPr lang="en-US" dirty="0"/>
              <a:t>Presentation Title: Best Title Option for Longer Presentation Titles (Text Size no larger than 32 pt and no smaller than 20pt) </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6" y="4019391"/>
            <a:ext cx="10396685" cy="193899"/>
          </a:xfrm>
        </p:spPr>
        <p:txBody>
          <a:bodyPr wrap="square" anchor="t" anchorCtr="0">
            <a:noAutofit/>
          </a:bodyPr>
          <a:lstStyle>
            <a:lvl1pPr marL="0" indent="0" algn="l">
              <a:spcBef>
                <a:spcPts val="1200"/>
              </a:spcBef>
              <a:spcAft>
                <a:spcPts val="60"/>
              </a:spcAft>
              <a:buNone/>
              <a:defRPr sz="1400" b="1" spc="3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6" y="1880997"/>
            <a:ext cx="10396685"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mn-lt"/>
                <a:ea typeface="Roboto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6" y="4371534"/>
            <a:ext cx="10396685" cy="332399"/>
          </a:xfrm>
        </p:spPr>
        <p:txBody>
          <a:bodyPr wrap="square" anchor="t" anchorCtr="0">
            <a:noAutofit/>
          </a:bodyPr>
          <a:lstStyle>
            <a:lvl1pPr marL="0" indent="0" algn="l">
              <a:spcBef>
                <a:spcPts val="1200"/>
              </a:spcBef>
              <a:spcAft>
                <a:spcPts val="60"/>
              </a:spcAft>
              <a:buNone/>
              <a:defRPr sz="2400" b="0" i="0">
                <a:solidFill>
                  <a:schemeClr val="bg1"/>
                </a:solidFill>
                <a:latin typeface="Roboto Light" panose="02000000000000000000" pitchFamily="2" charset="0"/>
                <a:ea typeface="Roboto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D529654C-4DCE-CBB4-4BA7-74D0EC3EB963}"/>
              </a:ext>
            </a:extLst>
          </p:cNvPr>
          <p:cNvGrpSpPr/>
          <p:nvPr userDrawn="1"/>
        </p:nvGrpSpPr>
        <p:grpSpPr>
          <a:xfrm>
            <a:off x="897656" y="6161203"/>
            <a:ext cx="4842685" cy="429764"/>
            <a:chOff x="2384568" y="6419574"/>
            <a:chExt cx="4161723" cy="369332"/>
          </a:xfrm>
        </p:grpSpPr>
        <p:pic>
          <p:nvPicPr>
            <p:cNvPr id="41" name="Graphic 40">
              <a:extLst>
                <a:ext uri="{FF2B5EF4-FFF2-40B4-BE49-F238E27FC236}">
                  <a16:creationId xmlns:a16="http://schemas.microsoft.com/office/drawing/2014/main" id="{1E739D28-04EF-E5F5-AE3E-05983A5739A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384568" y="6424653"/>
              <a:ext cx="1103769" cy="278048"/>
            </a:xfrm>
            <a:prstGeom prst="rect">
              <a:avLst/>
            </a:prstGeom>
          </p:spPr>
        </p:pic>
        <p:sp>
          <p:nvSpPr>
            <p:cNvPr id="42" name="TextBox 41">
              <a:extLst>
                <a:ext uri="{FF2B5EF4-FFF2-40B4-BE49-F238E27FC236}">
                  <a16:creationId xmlns:a16="http://schemas.microsoft.com/office/drawing/2014/main" id="{2BA706AB-C5B5-40F2-B756-AD0F7D731AE5}"/>
                </a:ext>
              </a:extLst>
            </p:cNvPr>
            <p:cNvSpPr txBox="1"/>
            <p:nvPr userDrawn="1"/>
          </p:nvSpPr>
          <p:spPr>
            <a:xfrm>
              <a:off x="3588247" y="6419574"/>
              <a:ext cx="2958044" cy="369332"/>
            </a:xfrm>
            <a:prstGeom prst="rect">
              <a:avLst/>
            </a:prstGeom>
            <a:noFill/>
          </p:spPr>
          <p:txBody>
            <a:bodyPr wrap="square" rtlCol="0">
              <a:spAutoFit/>
            </a:bodyPr>
            <a:lstStyle/>
            <a:p>
              <a:r>
                <a:rPr lang="en-US" sz="900" b="0" dirty="0">
                  <a:solidFill>
                    <a:schemeClr val="bg1"/>
                  </a:solidFill>
                  <a:latin typeface="Roboto" panose="02000000000000000000" pitchFamily="2" charset="0"/>
                  <a:ea typeface="Roboto" panose="02000000000000000000" pitchFamily="2" charset="0"/>
                </a:rPr>
                <a:t>ORNL IS MANAGED BY UT-BATTELLE LLC </a:t>
              </a:r>
              <a:br>
                <a:rPr lang="en-US" sz="900" b="0" dirty="0">
                  <a:solidFill>
                    <a:schemeClr val="bg1"/>
                  </a:solidFill>
                  <a:latin typeface="Roboto" panose="02000000000000000000" pitchFamily="2" charset="0"/>
                  <a:ea typeface="Roboto" panose="02000000000000000000" pitchFamily="2" charset="0"/>
                </a:rPr>
              </a:br>
              <a:r>
                <a:rPr lang="en-US" sz="900" b="0" dirty="0">
                  <a:solidFill>
                    <a:schemeClr val="bg1"/>
                  </a:solidFill>
                  <a:latin typeface="Roboto" panose="02000000000000000000" pitchFamily="2" charset="0"/>
                  <a:ea typeface="Roboto" panose="02000000000000000000" pitchFamily="2" charset="0"/>
                </a:rPr>
                <a:t>FOR THE US DEPARTMENT OF ENERGY</a:t>
              </a:r>
            </a:p>
          </p:txBody>
        </p:sp>
      </p:gr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6" y="4881013"/>
            <a:ext cx="10396685"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mn-lt"/>
                <a:ea typeface="Roboto Light" panose="02000000000000000000" pitchFamily="2" charset="0"/>
              </a:defRPr>
            </a:lvl1pPr>
            <a:lvl2pPr marL="457200" indent="0" algn="ctr">
              <a:buNone/>
              <a:defRPr sz="1600" b="0" i="0">
                <a:solidFill>
                  <a:schemeClr val="bg1"/>
                </a:solidFill>
                <a:latin typeface="Roboto Light" panose="02000000000000000000" pitchFamily="2" charset="0"/>
                <a:ea typeface="Roboto Light" panose="02000000000000000000" pitchFamily="2" charset="0"/>
              </a:defRPr>
            </a:lvl2pPr>
            <a:lvl3pPr marL="914400" indent="0" algn="ctr">
              <a:buNone/>
              <a:defRPr sz="1600" b="0" i="0">
                <a:solidFill>
                  <a:schemeClr val="bg1"/>
                </a:solidFill>
                <a:latin typeface="Roboto Light" panose="02000000000000000000" pitchFamily="2" charset="0"/>
                <a:ea typeface="Roboto Light" panose="02000000000000000000" pitchFamily="2" charset="0"/>
              </a:defRPr>
            </a:lvl3pPr>
            <a:lvl4pPr marL="1371600" indent="0" algn="ctr">
              <a:buNone/>
              <a:defRPr sz="1600" b="0" i="0">
                <a:solidFill>
                  <a:schemeClr val="bg1"/>
                </a:solidFill>
                <a:latin typeface="Roboto Light" panose="02000000000000000000" pitchFamily="2" charset="0"/>
                <a:ea typeface="Roboto Light" panose="02000000000000000000" pitchFamily="2" charset="0"/>
              </a:defRPr>
            </a:lvl4pPr>
            <a:lvl5pPr marL="1828800" indent="0" algn="ctr">
              <a:buNone/>
              <a:defRPr sz="1600" b="0" i="0">
                <a:solidFill>
                  <a:schemeClr val="bg1"/>
                </a:solidFill>
                <a:latin typeface="Roboto Light" panose="02000000000000000000" pitchFamily="2" charset="0"/>
                <a:ea typeface="Roboto Light" panose="02000000000000000000" pitchFamily="2" charset="0"/>
              </a:defRPr>
            </a:lvl5pPr>
          </a:lstStyle>
          <a:p>
            <a:pPr lvl="0"/>
            <a:r>
              <a:rPr lang="en-US" dirty="0"/>
              <a:t>Presenter Affiliation</a:t>
            </a:r>
          </a:p>
        </p:txBody>
      </p:sp>
      <p:pic>
        <p:nvPicPr>
          <p:cNvPr id="6" name="Picture 5" descr="A black and white logo&#10;&#10;Description automatically generated">
            <a:extLst>
              <a:ext uri="{FF2B5EF4-FFF2-40B4-BE49-F238E27FC236}">
                <a16:creationId xmlns:a16="http://schemas.microsoft.com/office/drawing/2014/main" id="{718C1391-A329-AC20-2D94-BC8D21672A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8069" y="766044"/>
            <a:ext cx="2639023" cy="440978"/>
          </a:xfrm>
          <a:prstGeom prst="rect">
            <a:avLst/>
          </a:prstGeom>
        </p:spPr>
      </p:pic>
    </p:spTree>
    <p:extLst>
      <p:ext uri="{BB962C8B-B14F-4D97-AF65-F5344CB8AC3E}">
        <p14:creationId xmlns:p14="http://schemas.microsoft.com/office/powerpoint/2010/main" val="3525718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Agenda">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A0731A8F-A5F9-DD23-C897-CABCBA301C32}"/>
              </a:ext>
            </a:extLst>
          </p:cNvPr>
          <p:cNvSpPr/>
          <p:nvPr userDrawn="1"/>
        </p:nvSpPr>
        <p:spPr>
          <a:xfrm>
            <a:off x="0" y="2874040"/>
            <a:ext cx="12192000" cy="3983959"/>
          </a:xfrm>
          <a:custGeom>
            <a:avLst/>
            <a:gdLst>
              <a:gd name="connsiteX0" fmla="*/ 0 w 12192000"/>
              <a:gd name="connsiteY0" fmla="*/ 0 h 3728466"/>
              <a:gd name="connsiteX1" fmla="*/ 12192000 w 12192000"/>
              <a:gd name="connsiteY1" fmla="*/ 0 h 3728466"/>
              <a:gd name="connsiteX2" fmla="*/ 12192000 w 12192000"/>
              <a:gd name="connsiteY2" fmla="*/ 3728466 h 3728466"/>
              <a:gd name="connsiteX3" fmla="*/ 0 w 12192000"/>
              <a:gd name="connsiteY3" fmla="*/ 3728466 h 3728466"/>
            </a:gdLst>
            <a:ahLst/>
            <a:cxnLst>
              <a:cxn ang="0">
                <a:pos x="connsiteX0" y="connsiteY0"/>
              </a:cxn>
              <a:cxn ang="0">
                <a:pos x="connsiteX1" y="connsiteY1"/>
              </a:cxn>
              <a:cxn ang="0">
                <a:pos x="connsiteX2" y="connsiteY2"/>
              </a:cxn>
              <a:cxn ang="0">
                <a:pos x="connsiteX3" y="connsiteY3"/>
              </a:cxn>
            </a:cxnLst>
            <a:rect l="l" t="t" r="r" b="b"/>
            <a:pathLst>
              <a:path w="12192000" h="3728466">
                <a:moveTo>
                  <a:pt x="0" y="0"/>
                </a:moveTo>
                <a:lnTo>
                  <a:pt x="12192000" y="0"/>
                </a:lnTo>
                <a:lnTo>
                  <a:pt x="12192000" y="3728466"/>
                </a:lnTo>
                <a:lnTo>
                  <a:pt x="0" y="3728466"/>
                </a:lnTo>
                <a:close/>
              </a:path>
            </a:pathLst>
          </a:custGeom>
          <a:solidFill>
            <a:schemeClr val="tx2"/>
          </a:solidFill>
          <a:ln w="0" cap="flat">
            <a:noFill/>
            <a:prstDash val="solid"/>
            <a:miter/>
          </a:ln>
        </p:spPr>
        <p:txBody>
          <a:bodyPr rtlCol="0" anchor="ctr"/>
          <a:lstStyle/>
          <a:p>
            <a:endParaRPr lang="en-US" dirty="0"/>
          </a:p>
        </p:txBody>
      </p:sp>
      <p:sp>
        <p:nvSpPr>
          <p:cNvPr id="361" name="Picture Placeholder 360">
            <a:extLst>
              <a:ext uri="{FF2B5EF4-FFF2-40B4-BE49-F238E27FC236}">
                <a16:creationId xmlns:a16="http://schemas.microsoft.com/office/drawing/2014/main" id="{BDA3E75D-82B9-D08B-2F03-A683518AC717}"/>
              </a:ext>
            </a:extLst>
          </p:cNvPr>
          <p:cNvSpPr>
            <a:spLocks noGrp="1"/>
          </p:cNvSpPr>
          <p:nvPr>
            <p:ph type="pic" sz="quarter" idx="12"/>
          </p:nvPr>
        </p:nvSpPr>
        <p:spPr>
          <a:xfrm>
            <a:off x="1728968" y="1647919"/>
            <a:ext cx="2393950" cy="2393950"/>
          </a:xfrm>
          <a:solidFill>
            <a:schemeClr val="bg2"/>
          </a:solidFill>
        </p:spPr>
        <p:txBody>
          <a:bodyPr/>
          <a:lstStyle/>
          <a:p>
            <a:r>
              <a:rPr lang="en-US"/>
              <a:t>Click icon to add picture</a:t>
            </a:r>
            <a:endParaRPr lang="en-US" dirty="0"/>
          </a:p>
        </p:txBody>
      </p:sp>
      <p:sp>
        <p:nvSpPr>
          <p:cNvPr id="362" name="Picture Placeholder 360">
            <a:extLst>
              <a:ext uri="{FF2B5EF4-FFF2-40B4-BE49-F238E27FC236}">
                <a16:creationId xmlns:a16="http://schemas.microsoft.com/office/drawing/2014/main" id="{B61B4DFE-D0E9-B57A-176A-09A1C664C95C}"/>
              </a:ext>
            </a:extLst>
          </p:cNvPr>
          <p:cNvSpPr>
            <a:spLocks noGrp="1"/>
          </p:cNvSpPr>
          <p:nvPr>
            <p:ph type="pic" sz="quarter" idx="13"/>
          </p:nvPr>
        </p:nvSpPr>
        <p:spPr>
          <a:xfrm>
            <a:off x="4899025" y="1654993"/>
            <a:ext cx="2393950" cy="2393950"/>
          </a:xfrm>
          <a:solidFill>
            <a:schemeClr val="bg2"/>
          </a:solidFill>
        </p:spPr>
        <p:txBody>
          <a:bodyPr/>
          <a:lstStyle/>
          <a:p>
            <a:r>
              <a:rPr lang="en-US"/>
              <a:t>Click icon to add picture</a:t>
            </a:r>
          </a:p>
        </p:txBody>
      </p:sp>
      <p:sp>
        <p:nvSpPr>
          <p:cNvPr id="363" name="Picture Placeholder 360">
            <a:extLst>
              <a:ext uri="{FF2B5EF4-FFF2-40B4-BE49-F238E27FC236}">
                <a16:creationId xmlns:a16="http://schemas.microsoft.com/office/drawing/2014/main" id="{174E554B-4BD8-EF29-58CE-4FB93A18B3CF}"/>
              </a:ext>
            </a:extLst>
          </p:cNvPr>
          <p:cNvSpPr>
            <a:spLocks noGrp="1"/>
          </p:cNvSpPr>
          <p:nvPr>
            <p:ph type="pic" sz="quarter" idx="14"/>
          </p:nvPr>
        </p:nvSpPr>
        <p:spPr>
          <a:xfrm>
            <a:off x="8058997" y="1677066"/>
            <a:ext cx="2393950" cy="2393950"/>
          </a:xfrm>
          <a:solidFill>
            <a:schemeClr val="bg2"/>
          </a:solidFill>
        </p:spPr>
        <p:txBody>
          <a:bodyPr/>
          <a:lstStyle/>
          <a:p>
            <a:r>
              <a:rPr lang="en-US"/>
              <a:t>Click icon to add picture</a:t>
            </a:r>
            <a:endParaRPr lang="en-US" dirty="0"/>
          </a:p>
        </p:txBody>
      </p:sp>
      <p:sp>
        <p:nvSpPr>
          <p:cNvPr id="7" name="Title 6">
            <a:extLst>
              <a:ext uri="{FF2B5EF4-FFF2-40B4-BE49-F238E27FC236}">
                <a16:creationId xmlns:a16="http://schemas.microsoft.com/office/drawing/2014/main" id="{6E6634D6-1ACC-26AC-A117-291B7F184582}"/>
              </a:ext>
            </a:extLst>
          </p:cNvPr>
          <p:cNvSpPr>
            <a:spLocks noGrp="1"/>
          </p:cNvSpPr>
          <p:nvPr>
            <p:ph type="title" hasCustomPrompt="1"/>
          </p:nvPr>
        </p:nvSpPr>
        <p:spPr>
          <a:xfrm>
            <a:off x="314692" y="365125"/>
            <a:ext cx="11492432" cy="886397"/>
          </a:xfrm>
        </p:spPr>
        <p:txBody>
          <a:bodyPr>
            <a:noAutofit/>
          </a:bodyPr>
          <a:lstStyle/>
          <a:p>
            <a:r>
              <a:rPr lang="en-US" dirty="0"/>
              <a:t>One-sentence headline with the main takeaway message </a:t>
            </a:r>
            <a:br>
              <a:rPr lang="en-US" dirty="0"/>
            </a:br>
            <a:r>
              <a:rPr lang="en-US" dirty="0"/>
              <a:t>for the slide; no longer than two lines</a:t>
            </a:r>
          </a:p>
        </p:txBody>
      </p:sp>
      <p:sp>
        <p:nvSpPr>
          <p:cNvPr id="3" name="Rectangle 6">
            <a:extLst>
              <a:ext uri="{FF2B5EF4-FFF2-40B4-BE49-F238E27FC236}">
                <a16:creationId xmlns:a16="http://schemas.microsoft.com/office/drawing/2014/main" id="{AB6D4833-11C2-F073-A788-EE5CF0875463}"/>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sp>
        <p:nvSpPr>
          <p:cNvPr id="9" name="Text Placeholder 364">
            <a:extLst>
              <a:ext uri="{FF2B5EF4-FFF2-40B4-BE49-F238E27FC236}">
                <a16:creationId xmlns:a16="http://schemas.microsoft.com/office/drawing/2014/main" id="{87DB2D28-593F-795D-4528-4F36687F3FCB}"/>
              </a:ext>
            </a:extLst>
          </p:cNvPr>
          <p:cNvSpPr>
            <a:spLocks noGrp="1"/>
          </p:cNvSpPr>
          <p:nvPr>
            <p:ph type="body" sz="quarter" idx="18" hasCustomPrompt="1"/>
          </p:nvPr>
        </p:nvSpPr>
        <p:spPr>
          <a:xfrm>
            <a:off x="1730374" y="4209116"/>
            <a:ext cx="2393950" cy="369332"/>
          </a:xfrm>
        </p:spPr>
        <p:txBody>
          <a:bodyPr tIns="91440" bIns="0">
            <a:noAutofit/>
          </a:bodyPr>
          <a:lstStyle>
            <a:lvl1pPr marL="0" indent="0" algn="ctr">
              <a:buNone/>
              <a:defRPr sz="20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dirty="0"/>
              <a:t>Title of section</a:t>
            </a:r>
          </a:p>
        </p:txBody>
      </p:sp>
      <p:sp>
        <p:nvSpPr>
          <p:cNvPr id="10" name="Text Placeholder 364">
            <a:extLst>
              <a:ext uri="{FF2B5EF4-FFF2-40B4-BE49-F238E27FC236}">
                <a16:creationId xmlns:a16="http://schemas.microsoft.com/office/drawing/2014/main" id="{7376F770-679C-5A79-745B-C16311760FBF}"/>
              </a:ext>
            </a:extLst>
          </p:cNvPr>
          <p:cNvSpPr>
            <a:spLocks noGrp="1"/>
          </p:cNvSpPr>
          <p:nvPr>
            <p:ph type="body" sz="quarter" idx="19" hasCustomPrompt="1"/>
          </p:nvPr>
        </p:nvSpPr>
        <p:spPr>
          <a:xfrm>
            <a:off x="4906516" y="4209116"/>
            <a:ext cx="2393950" cy="369332"/>
          </a:xfrm>
        </p:spPr>
        <p:txBody>
          <a:bodyPr tIns="91440" bIns="0">
            <a:noAutofit/>
          </a:bodyPr>
          <a:lstStyle>
            <a:lvl1pPr marL="0" indent="0" algn="ctr">
              <a:buNone/>
              <a:defRPr sz="20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dirty="0"/>
              <a:t>Title of section</a:t>
            </a:r>
          </a:p>
        </p:txBody>
      </p:sp>
      <p:sp>
        <p:nvSpPr>
          <p:cNvPr id="11" name="Text Placeholder 364">
            <a:extLst>
              <a:ext uri="{FF2B5EF4-FFF2-40B4-BE49-F238E27FC236}">
                <a16:creationId xmlns:a16="http://schemas.microsoft.com/office/drawing/2014/main" id="{BE984742-C45A-DB0D-15F8-E82D7B9C2FC6}"/>
              </a:ext>
            </a:extLst>
          </p:cNvPr>
          <p:cNvSpPr>
            <a:spLocks noGrp="1"/>
          </p:cNvSpPr>
          <p:nvPr>
            <p:ph type="body" sz="quarter" idx="20" hasCustomPrompt="1"/>
          </p:nvPr>
        </p:nvSpPr>
        <p:spPr>
          <a:xfrm>
            <a:off x="8083421" y="4209116"/>
            <a:ext cx="2393950" cy="369332"/>
          </a:xfrm>
        </p:spPr>
        <p:txBody>
          <a:bodyPr tIns="91440" bIns="0">
            <a:noAutofit/>
          </a:bodyPr>
          <a:lstStyle>
            <a:lvl1pPr marL="0" indent="0" algn="ctr">
              <a:buNone/>
              <a:defRPr sz="20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pPr lvl="0"/>
            <a:r>
              <a:rPr lang="en-US" dirty="0"/>
              <a:t>Title of section</a:t>
            </a:r>
          </a:p>
        </p:txBody>
      </p:sp>
      <p:pic>
        <p:nvPicPr>
          <p:cNvPr id="4" name="Picture 3" descr="A black and white logo&#10;&#10;Description automatically generated">
            <a:extLst>
              <a:ext uri="{FF2B5EF4-FFF2-40B4-BE49-F238E27FC236}">
                <a16:creationId xmlns:a16="http://schemas.microsoft.com/office/drawing/2014/main" id="{F75A5580-EBAB-497A-C69C-CCB697D63C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3022736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Agenda-SmartArt">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A0731A8F-A5F9-DD23-C897-CABCBA301C32}"/>
              </a:ext>
            </a:extLst>
          </p:cNvPr>
          <p:cNvSpPr/>
          <p:nvPr userDrawn="1"/>
        </p:nvSpPr>
        <p:spPr>
          <a:xfrm>
            <a:off x="0" y="2874040"/>
            <a:ext cx="12192000" cy="3983959"/>
          </a:xfrm>
          <a:custGeom>
            <a:avLst/>
            <a:gdLst>
              <a:gd name="connsiteX0" fmla="*/ 0 w 12192000"/>
              <a:gd name="connsiteY0" fmla="*/ 0 h 3728466"/>
              <a:gd name="connsiteX1" fmla="*/ 12192000 w 12192000"/>
              <a:gd name="connsiteY1" fmla="*/ 0 h 3728466"/>
              <a:gd name="connsiteX2" fmla="*/ 12192000 w 12192000"/>
              <a:gd name="connsiteY2" fmla="*/ 3728466 h 3728466"/>
              <a:gd name="connsiteX3" fmla="*/ 0 w 12192000"/>
              <a:gd name="connsiteY3" fmla="*/ 3728466 h 3728466"/>
            </a:gdLst>
            <a:ahLst/>
            <a:cxnLst>
              <a:cxn ang="0">
                <a:pos x="connsiteX0" y="connsiteY0"/>
              </a:cxn>
              <a:cxn ang="0">
                <a:pos x="connsiteX1" y="connsiteY1"/>
              </a:cxn>
              <a:cxn ang="0">
                <a:pos x="connsiteX2" y="connsiteY2"/>
              </a:cxn>
              <a:cxn ang="0">
                <a:pos x="connsiteX3" y="connsiteY3"/>
              </a:cxn>
            </a:cxnLst>
            <a:rect l="l" t="t" r="r" b="b"/>
            <a:pathLst>
              <a:path w="12192000" h="3728466">
                <a:moveTo>
                  <a:pt x="0" y="0"/>
                </a:moveTo>
                <a:lnTo>
                  <a:pt x="12192000" y="0"/>
                </a:lnTo>
                <a:lnTo>
                  <a:pt x="12192000" y="3728466"/>
                </a:lnTo>
                <a:lnTo>
                  <a:pt x="0" y="3728466"/>
                </a:lnTo>
                <a:close/>
              </a:path>
            </a:pathLst>
          </a:custGeom>
          <a:solidFill>
            <a:schemeClr val="tx2"/>
          </a:solidFill>
          <a:ln w="0" cap="flat">
            <a:noFill/>
            <a:prstDash val="solid"/>
            <a:miter/>
          </a:ln>
        </p:spPr>
        <p:txBody>
          <a:bodyPr rtlCol="0" anchor="ctr"/>
          <a:lstStyle/>
          <a:p>
            <a:endParaRPr lang="en-US" dirty="0"/>
          </a:p>
        </p:txBody>
      </p:sp>
      <p:sp>
        <p:nvSpPr>
          <p:cNvPr id="7" name="Title 6">
            <a:extLst>
              <a:ext uri="{FF2B5EF4-FFF2-40B4-BE49-F238E27FC236}">
                <a16:creationId xmlns:a16="http://schemas.microsoft.com/office/drawing/2014/main" id="{6E6634D6-1ACC-26AC-A117-291B7F184582}"/>
              </a:ext>
            </a:extLst>
          </p:cNvPr>
          <p:cNvSpPr>
            <a:spLocks noGrp="1"/>
          </p:cNvSpPr>
          <p:nvPr>
            <p:ph type="title" hasCustomPrompt="1"/>
          </p:nvPr>
        </p:nvSpPr>
        <p:spPr>
          <a:xfrm>
            <a:off x="314692" y="365125"/>
            <a:ext cx="11492432" cy="886397"/>
          </a:xfrm>
        </p:spPr>
        <p:txBody>
          <a:bodyPr>
            <a:noAutofit/>
          </a:bodyPr>
          <a:lstStyle/>
          <a:p>
            <a:r>
              <a:rPr lang="en-US" dirty="0"/>
              <a:t>One-sentence headline with the main takeaway message </a:t>
            </a:r>
            <a:br>
              <a:rPr lang="en-US" dirty="0"/>
            </a:br>
            <a:r>
              <a:rPr lang="en-US" dirty="0"/>
              <a:t>for the slide; no longer than two lines</a:t>
            </a:r>
          </a:p>
        </p:txBody>
      </p:sp>
      <p:sp>
        <p:nvSpPr>
          <p:cNvPr id="3" name="Rectangle 6">
            <a:extLst>
              <a:ext uri="{FF2B5EF4-FFF2-40B4-BE49-F238E27FC236}">
                <a16:creationId xmlns:a16="http://schemas.microsoft.com/office/drawing/2014/main" id="{AB6D4833-11C2-F073-A788-EE5CF0875463}"/>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sp>
        <p:nvSpPr>
          <p:cNvPr id="5" name="SmartArt Placeholder 4">
            <a:extLst>
              <a:ext uri="{FF2B5EF4-FFF2-40B4-BE49-F238E27FC236}">
                <a16:creationId xmlns:a16="http://schemas.microsoft.com/office/drawing/2014/main" id="{6B6A6669-2B8D-5075-F3AA-557D6B4A0025}"/>
              </a:ext>
            </a:extLst>
          </p:cNvPr>
          <p:cNvSpPr>
            <a:spLocks noGrp="1"/>
          </p:cNvSpPr>
          <p:nvPr>
            <p:ph type="dgm" sz="quarter" idx="10"/>
          </p:nvPr>
        </p:nvSpPr>
        <p:spPr>
          <a:xfrm>
            <a:off x="314325" y="1444752"/>
            <a:ext cx="11493500" cy="3465386"/>
          </a:xfrm>
        </p:spPr>
        <p:txBody>
          <a:bodyPr/>
          <a:lstStyle/>
          <a:p>
            <a:r>
              <a:rPr lang="en-US"/>
              <a:t>Click icon to add SmartArt graphic</a:t>
            </a:r>
          </a:p>
        </p:txBody>
      </p:sp>
      <p:pic>
        <p:nvPicPr>
          <p:cNvPr id="4" name="Picture 3" descr="A black and white logo&#10;&#10;Description automatically generated">
            <a:extLst>
              <a:ext uri="{FF2B5EF4-FFF2-40B4-BE49-F238E27FC236}">
                <a16:creationId xmlns:a16="http://schemas.microsoft.com/office/drawing/2014/main" id="{3BF44559-1639-DBF3-04C5-E170C99CCFE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1104554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Agenda">
    <p:spTree>
      <p:nvGrpSpPr>
        <p:cNvPr id="1" name=""/>
        <p:cNvGrpSpPr/>
        <p:nvPr/>
      </p:nvGrpSpPr>
      <p:grpSpPr>
        <a:xfrm>
          <a:off x="0" y="0"/>
          <a:ext cx="0" cy="0"/>
          <a:chOff x="0" y="0"/>
          <a:chExt cx="0" cy="0"/>
        </a:xfrm>
      </p:grpSpPr>
      <p:sp>
        <p:nvSpPr>
          <p:cNvPr id="124" name="Freeform 123">
            <a:extLst>
              <a:ext uri="{FF2B5EF4-FFF2-40B4-BE49-F238E27FC236}">
                <a16:creationId xmlns:a16="http://schemas.microsoft.com/office/drawing/2014/main" id="{14819B2D-3933-9761-A0E0-F8A47EFAE83C}"/>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tx1"/>
          </a:solidFill>
          <a:ln w="0" cap="flat">
            <a:noFill/>
            <a:prstDash val="solid"/>
            <a:miter/>
          </a:ln>
        </p:spPr>
        <p:txBody>
          <a:bodyPr rtlCol="0" anchor="ctr"/>
          <a:lstStyle/>
          <a:p>
            <a:endParaRPr lang="en-US"/>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sp>
        <p:nvSpPr>
          <p:cNvPr id="9" name="Title 1">
            <a:extLst>
              <a:ext uri="{FF2B5EF4-FFF2-40B4-BE49-F238E27FC236}">
                <a16:creationId xmlns:a16="http://schemas.microsoft.com/office/drawing/2014/main" id="{F127BAF7-7A03-B6B3-4688-2EC146E8747D}"/>
              </a:ext>
            </a:extLst>
          </p:cNvPr>
          <p:cNvSpPr>
            <a:spLocks noGrp="1"/>
          </p:cNvSpPr>
          <p:nvPr>
            <p:ph type="title" hasCustomPrompt="1"/>
          </p:nvPr>
        </p:nvSpPr>
        <p:spPr>
          <a:xfrm>
            <a:off x="314692" y="365125"/>
            <a:ext cx="11492432" cy="886397"/>
          </a:xfrm>
        </p:spPr>
        <p:txBody>
          <a:bodyPr>
            <a:noAutofit/>
          </a:bodyPr>
          <a:lstStyle>
            <a:lvl1pPr>
              <a:defRPr>
                <a:solidFill>
                  <a:schemeClr val="bg1"/>
                </a:solidFill>
              </a:defRPr>
            </a:lvl1pPr>
          </a:lstStyle>
          <a:p>
            <a:r>
              <a:rPr lang="en-US" dirty="0"/>
              <a:t>One-sentence headline with the main takeaway message </a:t>
            </a:r>
            <a:br>
              <a:rPr lang="en-US" dirty="0"/>
            </a:br>
            <a:r>
              <a:rPr lang="en-US" dirty="0"/>
              <a:t>for the slide; no longer than two lines</a:t>
            </a:r>
          </a:p>
        </p:txBody>
      </p:sp>
      <p:sp>
        <p:nvSpPr>
          <p:cNvPr id="17" name="Picture Placeholder 122">
            <a:extLst>
              <a:ext uri="{FF2B5EF4-FFF2-40B4-BE49-F238E27FC236}">
                <a16:creationId xmlns:a16="http://schemas.microsoft.com/office/drawing/2014/main" id="{87D78755-2DCD-D8CC-0E1B-26B8798C9E36}"/>
              </a:ext>
            </a:extLst>
          </p:cNvPr>
          <p:cNvSpPr>
            <a:spLocks noGrp="1"/>
          </p:cNvSpPr>
          <p:nvPr>
            <p:ph type="pic" sz="quarter" idx="15"/>
          </p:nvPr>
        </p:nvSpPr>
        <p:spPr>
          <a:xfrm>
            <a:off x="3707498" y="1371575"/>
            <a:ext cx="3075236" cy="1485329"/>
          </a:xfrm>
          <a:solidFill>
            <a:schemeClr val="bg2"/>
          </a:solidFill>
        </p:spPr>
        <p:txBody>
          <a:bodyPr/>
          <a:lstStyle/>
          <a:p>
            <a:r>
              <a:rPr lang="en-US"/>
              <a:t>Click icon to add picture</a:t>
            </a:r>
            <a:endParaRPr lang="en-US" dirty="0"/>
          </a:p>
        </p:txBody>
      </p:sp>
      <p:sp>
        <p:nvSpPr>
          <p:cNvPr id="32" name="Picture Placeholder 122">
            <a:extLst>
              <a:ext uri="{FF2B5EF4-FFF2-40B4-BE49-F238E27FC236}">
                <a16:creationId xmlns:a16="http://schemas.microsoft.com/office/drawing/2014/main" id="{A646BC9C-4F8B-B5BA-4137-4E5CE8FA2E83}"/>
              </a:ext>
            </a:extLst>
          </p:cNvPr>
          <p:cNvSpPr>
            <a:spLocks noGrp="1"/>
          </p:cNvSpPr>
          <p:nvPr>
            <p:ph type="pic" sz="quarter" idx="23"/>
          </p:nvPr>
        </p:nvSpPr>
        <p:spPr>
          <a:xfrm>
            <a:off x="5451474" y="3039053"/>
            <a:ext cx="3075236" cy="1485329"/>
          </a:xfrm>
          <a:solidFill>
            <a:schemeClr val="bg2"/>
          </a:solidFill>
        </p:spPr>
        <p:txBody>
          <a:bodyPr/>
          <a:lstStyle/>
          <a:p>
            <a:r>
              <a:rPr lang="en-US"/>
              <a:t>Click icon to add picture</a:t>
            </a:r>
            <a:endParaRPr lang="en-US" dirty="0"/>
          </a:p>
        </p:txBody>
      </p:sp>
      <p:sp>
        <p:nvSpPr>
          <p:cNvPr id="33" name="Picture Placeholder 122">
            <a:extLst>
              <a:ext uri="{FF2B5EF4-FFF2-40B4-BE49-F238E27FC236}">
                <a16:creationId xmlns:a16="http://schemas.microsoft.com/office/drawing/2014/main" id="{30C68DC1-70B2-C7B0-A2FE-80122E4F85AF}"/>
              </a:ext>
            </a:extLst>
          </p:cNvPr>
          <p:cNvSpPr>
            <a:spLocks noGrp="1"/>
          </p:cNvSpPr>
          <p:nvPr>
            <p:ph type="pic" sz="quarter" idx="24"/>
          </p:nvPr>
        </p:nvSpPr>
        <p:spPr>
          <a:xfrm>
            <a:off x="7196136" y="4707799"/>
            <a:ext cx="3075236" cy="1485329"/>
          </a:xfrm>
          <a:solidFill>
            <a:schemeClr val="bg2"/>
          </a:solidFill>
        </p:spPr>
        <p:txBody>
          <a:bodyPr/>
          <a:lstStyle/>
          <a:p>
            <a:r>
              <a:rPr lang="en-US"/>
              <a:t>Click icon to add picture</a:t>
            </a:r>
            <a:endParaRPr lang="en-US" dirty="0"/>
          </a:p>
        </p:txBody>
      </p:sp>
      <p:pic>
        <p:nvPicPr>
          <p:cNvPr id="2" name="Picture 1" descr="A black and white logo&#10;&#10;Description automatically generated">
            <a:extLst>
              <a:ext uri="{FF2B5EF4-FFF2-40B4-BE49-F238E27FC236}">
                <a16:creationId xmlns:a16="http://schemas.microsoft.com/office/drawing/2014/main" id="{A1AAF0F1-95DE-CB2B-79D9-886F409B84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
        <p:nvSpPr>
          <p:cNvPr id="3" name="Text Placeholder 21">
            <a:extLst>
              <a:ext uri="{FF2B5EF4-FFF2-40B4-BE49-F238E27FC236}">
                <a16:creationId xmlns:a16="http://schemas.microsoft.com/office/drawing/2014/main" id="{A2C53A2E-AD23-99BB-0650-6DB7E95BB3B8}"/>
              </a:ext>
            </a:extLst>
          </p:cNvPr>
          <p:cNvSpPr>
            <a:spLocks noGrp="1"/>
          </p:cNvSpPr>
          <p:nvPr>
            <p:ph type="body" sz="quarter" idx="20" hasCustomPrompt="1"/>
          </p:nvPr>
        </p:nvSpPr>
        <p:spPr>
          <a:xfrm>
            <a:off x="1962830" y="1371005"/>
            <a:ext cx="1744662" cy="1485900"/>
          </a:xfrm>
          <a:solidFill>
            <a:schemeClr val="accent5"/>
          </a:solidFill>
        </p:spPr>
        <p:txBody>
          <a:bodyPr lIns="91440" tIns="182880" rIns="91440" bIns="182880">
            <a:noAutofit/>
          </a:bodyPr>
          <a:lstStyle>
            <a:lvl1pPr marL="0" indent="0" algn="l">
              <a:buNone/>
              <a:defRPr sz="1800" b="1">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6" name="Text Placeholder 21">
            <a:extLst>
              <a:ext uri="{FF2B5EF4-FFF2-40B4-BE49-F238E27FC236}">
                <a16:creationId xmlns:a16="http://schemas.microsoft.com/office/drawing/2014/main" id="{F31F9F0F-EBC3-AA8E-DE26-8B947D051AED}"/>
              </a:ext>
            </a:extLst>
          </p:cNvPr>
          <p:cNvSpPr>
            <a:spLocks noGrp="1"/>
          </p:cNvSpPr>
          <p:nvPr>
            <p:ph type="body" sz="quarter" idx="21" hasCustomPrompt="1"/>
          </p:nvPr>
        </p:nvSpPr>
        <p:spPr>
          <a:xfrm>
            <a:off x="3707492" y="3038912"/>
            <a:ext cx="1744662" cy="1485900"/>
          </a:xfrm>
          <a:solidFill>
            <a:schemeClr val="accent4"/>
          </a:solidFill>
        </p:spPr>
        <p:txBody>
          <a:bodyPr lIns="91440" tIns="182880" rIns="91440" bIns="182880">
            <a:noAutofit/>
          </a:bodyPr>
          <a:lstStyle>
            <a:lvl1pPr marL="0" indent="0" algn="l">
              <a:buNone/>
              <a:defRPr sz="1800" b="1">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
        <p:nvSpPr>
          <p:cNvPr id="8" name="Text Placeholder 21">
            <a:extLst>
              <a:ext uri="{FF2B5EF4-FFF2-40B4-BE49-F238E27FC236}">
                <a16:creationId xmlns:a16="http://schemas.microsoft.com/office/drawing/2014/main" id="{03FD52ED-6456-23D9-689B-5D94F4AF9E49}"/>
              </a:ext>
            </a:extLst>
          </p:cNvPr>
          <p:cNvSpPr>
            <a:spLocks noGrp="1"/>
          </p:cNvSpPr>
          <p:nvPr>
            <p:ph type="body" sz="quarter" idx="22" hasCustomPrompt="1"/>
          </p:nvPr>
        </p:nvSpPr>
        <p:spPr>
          <a:xfrm>
            <a:off x="5451474" y="4708229"/>
            <a:ext cx="1744662" cy="1485900"/>
          </a:xfrm>
          <a:solidFill>
            <a:schemeClr val="bg2"/>
          </a:solidFill>
        </p:spPr>
        <p:txBody>
          <a:bodyPr lIns="91440" tIns="182880" rIns="91440" bIns="182880">
            <a:noAutofit/>
          </a:bodyPr>
          <a:lstStyle>
            <a:lvl1pPr marL="0" indent="0" algn="l">
              <a:buNone/>
              <a:defRPr sz="1800" b="1">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Title of section</a:t>
            </a:r>
          </a:p>
        </p:txBody>
      </p:sp>
    </p:spTree>
    <p:extLst>
      <p:ext uri="{BB962C8B-B14F-4D97-AF65-F5344CB8AC3E}">
        <p14:creationId xmlns:p14="http://schemas.microsoft.com/office/powerpoint/2010/main" val="21287986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4753CB-6476-BF2C-3CDC-FAB102C713EC}"/>
              </a:ext>
            </a:extLst>
          </p:cNvPr>
          <p:cNvSpPr>
            <a:spLocks noGrp="1"/>
          </p:cNvSpPr>
          <p:nvPr>
            <p:ph type="title"/>
          </p:nvPr>
        </p:nvSpPr>
        <p:spPr>
          <a:xfrm>
            <a:off x="314692" y="365125"/>
            <a:ext cx="11492432" cy="443198"/>
          </a:xfrm>
          <a:prstGeom prst="rect">
            <a:avLst/>
          </a:prstGeom>
        </p:spPr>
        <p:txBody>
          <a:bodyPr vert="horz" wrap="square"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933DD6-9940-13F2-ECB0-187773310927}"/>
              </a:ext>
            </a:extLst>
          </p:cNvPr>
          <p:cNvSpPr>
            <a:spLocks noGrp="1"/>
          </p:cNvSpPr>
          <p:nvPr>
            <p:ph type="body" idx="1"/>
          </p:nvPr>
        </p:nvSpPr>
        <p:spPr>
          <a:xfrm>
            <a:off x="314692" y="1817556"/>
            <a:ext cx="11492432" cy="402055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0" name="Rectangle 6">
            <a:extLst>
              <a:ext uri="{FF2B5EF4-FFF2-40B4-BE49-F238E27FC236}">
                <a16:creationId xmlns:a16="http://schemas.microsoft.com/office/drawing/2014/main" id="{25FC33D5-6A3D-626E-929B-EDEF84A7F09B}"/>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100" b="1" smtClean="0">
                <a:solidFill>
                  <a:schemeClr val="bg2"/>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100" b="1" dirty="0">
              <a:solidFill>
                <a:schemeClr val="bg2"/>
              </a:solidFill>
              <a:latin typeface="Roboto" panose="02000000000000000000" pitchFamily="2" charset="0"/>
              <a:ea typeface="Roboto" panose="02000000000000000000" pitchFamily="2" charset="0"/>
              <a:cs typeface="Times New Roman" panose="02020603050405020304" pitchFamily="18" charset="0"/>
            </a:endParaRPr>
          </a:p>
        </p:txBody>
      </p:sp>
      <p:sp>
        <p:nvSpPr>
          <p:cNvPr id="41" name="Rectangle 256">
            <a:extLst>
              <a:ext uri="{FF2B5EF4-FFF2-40B4-BE49-F238E27FC236}">
                <a16:creationId xmlns:a16="http://schemas.microsoft.com/office/drawing/2014/main" id="{DF5E4726-94A1-FED7-677B-96B372546603}"/>
              </a:ext>
            </a:extLst>
          </p:cNvPr>
          <p:cNvSpPr txBox="1">
            <a:spLocks noChangeArrowheads="1"/>
          </p:cNvSpPr>
          <p:nvPr userDrawn="1"/>
        </p:nvSpPr>
        <p:spPr>
          <a:xfrm>
            <a:off x="7599464" y="6576851"/>
            <a:ext cx="3860800" cy="152400"/>
          </a:xfrm>
          <a:prstGeom prst="rect">
            <a:avLst/>
          </a:prstGeom>
          <a:ln/>
        </p:spPr>
        <p:txBody>
          <a:bodyPr anchor="ctr"/>
          <a:lstStyle/>
          <a:p>
            <a:pPr algn="r"/>
            <a:r>
              <a:rPr lang="en-US" sz="1000" dirty="0">
                <a:solidFill>
                  <a:schemeClr val="bg2"/>
                </a:solidFill>
                <a:latin typeface="Roboto" panose="02000000000000000000" pitchFamily="2" charset="0"/>
                <a:ea typeface="Roboto" panose="02000000000000000000" pitchFamily="2" charset="0"/>
                <a:cs typeface="Arial" pitchFamily="34" charset="0"/>
              </a:rPr>
              <a:t> </a:t>
            </a:r>
          </a:p>
        </p:txBody>
      </p:sp>
      <p:pic>
        <p:nvPicPr>
          <p:cNvPr id="7" name="Picture 6" descr="A green text on a black background&#10;&#10;Description automatically generated">
            <a:extLst>
              <a:ext uri="{FF2B5EF4-FFF2-40B4-BE49-F238E27FC236}">
                <a16:creationId xmlns:a16="http://schemas.microsoft.com/office/drawing/2014/main" id="{B8EEC4DD-AE52-1F52-41C8-E1E19287817F}"/>
              </a:ext>
            </a:extLst>
          </p:cNvPr>
          <p:cNvPicPr>
            <a:picLocks noChangeAspect="1"/>
          </p:cNvPicPr>
          <p:nvPr userDrawn="1"/>
        </p:nvPicPr>
        <p:blipFill>
          <a:blip r:embed="rId36" cstate="screen">
            <a:extLst>
              <a:ext uri="{28A0092B-C50C-407E-A947-70E740481C1C}">
                <a14:useLocalDpi xmlns:a14="http://schemas.microsoft.com/office/drawing/2010/main"/>
              </a:ext>
            </a:extLst>
          </a:blip>
          <a:stretch>
            <a:fillRect/>
          </a:stretch>
        </p:blipFill>
        <p:spPr>
          <a:xfrm>
            <a:off x="322311" y="6415502"/>
            <a:ext cx="1756746" cy="293548"/>
          </a:xfrm>
          <a:prstGeom prst="rect">
            <a:avLst/>
          </a:prstGeom>
        </p:spPr>
      </p:pic>
    </p:spTree>
    <p:extLst>
      <p:ext uri="{BB962C8B-B14F-4D97-AF65-F5344CB8AC3E}">
        <p14:creationId xmlns:p14="http://schemas.microsoft.com/office/powerpoint/2010/main" val="2196214776"/>
      </p:ext>
    </p:extLst>
  </p:cSld>
  <p:clrMap bg1="lt1" tx1="dk1" bg2="lt2" tx2="dk2" accent1="accent1" accent2="accent2" accent3="accent3" accent4="accent4" accent5="accent5" accent6="accent6" hlink="hlink" folHlink="folHlink"/>
  <p:sldLayoutIdLst>
    <p:sldLayoutId id="2147483873" r:id="rId1"/>
    <p:sldLayoutId id="2147483968" r:id="rId2"/>
    <p:sldLayoutId id="2147483969" r:id="rId3"/>
    <p:sldLayoutId id="2147483970" r:id="rId4"/>
    <p:sldLayoutId id="2147483971" r:id="rId5"/>
    <p:sldLayoutId id="2147483972" r:id="rId6"/>
    <p:sldLayoutId id="2147483942" r:id="rId7"/>
    <p:sldLayoutId id="2147483943" r:id="rId8"/>
    <p:sldLayoutId id="2147483944" r:id="rId9"/>
    <p:sldLayoutId id="2147483945" r:id="rId10"/>
    <p:sldLayoutId id="2147483946" r:id="rId11"/>
    <p:sldLayoutId id="2147483947" r:id="rId12"/>
    <p:sldLayoutId id="2147483948" r:id="rId13"/>
    <p:sldLayoutId id="2147483949" r:id="rId14"/>
    <p:sldLayoutId id="2147483950" r:id="rId15"/>
    <p:sldLayoutId id="2147483951" r:id="rId16"/>
    <p:sldLayoutId id="2147483952" r:id="rId17"/>
    <p:sldLayoutId id="2147483831" r:id="rId18"/>
    <p:sldLayoutId id="2147483953" r:id="rId19"/>
    <p:sldLayoutId id="2147483954" r:id="rId20"/>
    <p:sldLayoutId id="2147483955" r:id="rId21"/>
    <p:sldLayoutId id="2147483956" r:id="rId22"/>
    <p:sldLayoutId id="2147483957" r:id="rId23"/>
    <p:sldLayoutId id="2147483958" r:id="rId24"/>
    <p:sldLayoutId id="2147483959" r:id="rId25"/>
    <p:sldLayoutId id="2147483960" r:id="rId26"/>
    <p:sldLayoutId id="2147483961" r:id="rId27"/>
    <p:sldLayoutId id="2147483962" r:id="rId28"/>
    <p:sldLayoutId id="2147483963" r:id="rId29"/>
    <p:sldLayoutId id="2147483964" r:id="rId30"/>
    <p:sldLayoutId id="2147483965" r:id="rId31"/>
    <p:sldLayoutId id="2147483966" r:id="rId32"/>
    <p:sldLayoutId id="2147483967" r:id="rId33"/>
    <p:sldLayoutId id="2147483849" r:id="rId34"/>
  </p:sldLayoutIdLst>
  <p:hf hdr="0" dt="0"/>
  <p:txStyles>
    <p:titleStyle>
      <a:lvl1pPr algn="l" defTabSz="914400" rtl="0" eaLnBrk="1" latinLnBrk="0" hangingPunct="1">
        <a:lnSpc>
          <a:spcPct val="90000"/>
        </a:lnSpc>
        <a:spcBef>
          <a:spcPct val="0"/>
        </a:spcBef>
        <a:buNone/>
        <a:defRPr sz="3200" b="1"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spcAft>
          <a:spcPts val="60"/>
        </a:spcAft>
        <a:buFont typeface="Arial" panose="020B0604020202020204" pitchFamily="34" charset="0"/>
        <a:buChar char="•"/>
        <a:defRPr sz="22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1000"/>
        </a:spcBef>
        <a:spcAft>
          <a:spcPts val="60"/>
        </a:spcAft>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1000"/>
        </a:spcBef>
        <a:spcAft>
          <a:spcPts val="60"/>
        </a:spcAft>
        <a:buFont typeface="Arial" panose="020B0604020202020204" pitchFamily="34" charset="0"/>
        <a:buChar char="•"/>
        <a:defRPr sz="16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1000"/>
        </a:spcBef>
        <a:spcAft>
          <a:spcPts val="60"/>
        </a:spcAft>
        <a:buFont typeface="Arial" panose="020B0604020202020204" pitchFamily="34" charset="0"/>
        <a:buChar char="•"/>
        <a:defRPr sz="16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1000"/>
        </a:spcBef>
        <a:spcAft>
          <a:spcPts val="60"/>
        </a:spcAft>
        <a:buFont typeface="Arial" panose="020B0604020202020204" pitchFamily="34" charset="0"/>
        <a:buChar char="•"/>
        <a:defRPr sz="16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137/17M1140819" TargetMode="External"/><Relationship Id="rId2" Type="http://schemas.openxmlformats.org/officeDocument/2006/relationships/hyperlink" Target="https://bitbucket.org/icl/hpl-ai/src/main/" TargetMode="External"/><Relationship Id="rId1" Type="http://schemas.openxmlformats.org/officeDocument/2006/relationships/slideLayout" Target="../slideLayouts/slideLayout19.xml"/><Relationship Id="rId4" Type="http://schemas.openxmlformats.org/officeDocument/2006/relationships/hyperlink" Target="https://doi.org/10.1109/HPEC43674.2020.9286145"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06746-11C0-F9F1-FB0F-AD3B7C13B88E}"/>
              </a:ext>
            </a:extLst>
          </p:cNvPr>
          <p:cNvSpPr>
            <a:spLocks noGrp="1"/>
          </p:cNvSpPr>
          <p:nvPr>
            <p:ph type="ctrTitle"/>
          </p:nvPr>
        </p:nvSpPr>
        <p:spPr/>
        <p:txBody>
          <a:bodyPr/>
          <a:lstStyle/>
          <a:p>
            <a:r>
              <a:rPr lang="en-US" dirty="0"/>
              <a:t>A Survival Guide for GPU </a:t>
            </a:r>
            <a:r>
              <a:rPr lang="en-US" dirty="0" err="1"/>
              <a:t>MxP</a:t>
            </a:r>
            <a:endParaRPr lang="en-US" dirty="0"/>
          </a:p>
        </p:txBody>
      </p:sp>
      <p:sp>
        <p:nvSpPr>
          <p:cNvPr id="3" name="Subtitle 2">
            <a:extLst>
              <a:ext uri="{FF2B5EF4-FFF2-40B4-BE49-F238E27FC236}">
                <a16:creationId xmlns:a16="http://schemas.microsoft.com/office/drawing/2014/main" id="{0B1B3D4D-D829-911D-0ECB-8EE53F557562}"/>
              </a:ext>
            </a:extLst>
          </p:cNvPr>
          <p:cNvSpPr>
            <a:spLocks noGrp="1"/>
          </p:cNvSpPr>
          <p:nvPr>
            <p:ph type="subTitle" idx="1"/>
          </p:nvPr>
        </p:nvSpPr>
        <p:spPr/>
        <p:txBody>
          <a:bodyPr/>
          <a:lstStyle/>
          <a:p>
            <a:endParaRPr lang="en-US"/>
          </a:p>
        </p:txBody>
      </p:sp>
      <p:sp>
        <p:nvSpPr>
          <p:cNvPr id="4" name="Text Placeholder 3">
            <a:extLst>
              <a:ext uri="{FF2B5EF4-FFF2-40B4-BE49-F238E27FC236}">
                <a16:creationId xmlns:a16="http://schemas.microsoft.com/office/drawing/2014/main" id="{64B7067E-0C06-DCED-9D87-90B35B525CEB}"/>
              </a:ext>
            </a:extLst>
          </p:cNvPr>
          <p:cNvSpPr>
            <a:spLocks noGrp="1"/>
          </p:cNvSpPr>
          <p:nvPr>
            <p:ph type="body" sz="quarter" idx="14"/>
          </p:nvPr>
        </p:nvSpPr>
        <p:spPr/>
        <p:txBody>
          <a:bodyPr/>
          <a:lstStyle/>
          <a:p>
            <a:r>
              <a:rPr lang="en-US"/>
              <a:t>May 25, 2026</a:t>
            </a:r>
            <a:endParaRPr lang="en-US" dirty="0"/>
          </a:p>
        </p:txBody>
      </p:sp>
      <p:sp>
        <p:nvSpPr>
          <p:cNvPr id="5" name="Text Placeholder 4">
            <a:extLst>
              <a:ext uri="{FF2B5EF4-FFF2-40B4-BE49-F238E27FC236}">
                <a16:creationId xmlns:a16="http://schemas.microsoft.com/office/drawing/2014/main" id="{A0D21D03-A3DB-7B7D-002F-FF25609169ED}"/>
              </a:ext>
            </a:extLst>
          </p:cNvPr>
          <p:cNvSpPr>
            <a:spLocks noGrp="1"/>
          </p:cNvSpPr>
          <p:nvPr>
            <p:ph type="body" sz="quarter" idx="15"/>
          </p:nvPr>
        </p:nvSpPr>
        <p:spPr/>
        <p:txBody>
          <a:bodyPr/>
          <a:lstStyle/>
          <a:p>
            <a:r>
              <a:rPr lang="en-US" dirty="0"/>
              <a:t>Jens Glaser</a:t>
            </a:r>
          </a:p>
        </p:txBody>
      </p:sp>
      <p:sp>
        <p:nvSpPr>
          <p:cNvPr id="6" name="Text Placeholder 5">
            <a:extLst>
              <a:ext uri="{FF2B5EF4-FFF2-40B4-BE49-F238E27FC236}">
                <a16:creationId xmlns:a16="http://schemas.microsoft.com/office/drawing/2014/main" id="{D5F7D1AA-EE34-4377-8C75-95A1B3ABC263}"/>
              </a:ext>
            </a:extLst>
          </p:cNvPr>
          <p:cNvSpPr>
            <a:spLocks noGrp="1"/>
          </p:cNvSpPr>
          <p:nvPr>
            <p:ph type="body" sz="quarter" idx="17"/>
          </p:nvPr>
        </p:nvSpPr>
        <p:spPr>
          <a:xfrm>
            <a:off x="1215450" y="4798918"/>
            <a:ext cx="4517136" cy="544978"/>
          </a:xfrm>
        </p:spPr>
        <p:txBody>
          <a:bodyPr/>
          <a:lstStyle/>
          <a:p>
            <a:r>
              <a:rPr lang="en-US" dirty="0"/>
              <a:t>National Center for Computational Sciences</a:t>
            </a:r>
            <a:br>
              <a:rPr lang="en-US" dirty="0"/>
            </a:br>
            <a:r>
              <a:rPr lang="en-US" dirty="0"/>
              <a:t>Oak Ridge National Laboratory</a:t>
            </a:r>
          </a:p>
        </p:txBody>
      </p:sp>
    </p:spTree>
    <p:extLst>
      <p:ext uri="{BB962C8B-B14F-4D97-AF65-F5344CB8AC3E}">
        <p14:creationId xmlns:p14="http://schemas.microsoft.com/office/powerpoint/2010/main" val="2798031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2C1FD-DBA0-2BDC-41A0-1F260757813B}"/>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1D5D093B-C2C3-2897-ABDA-6DB782B36D08}"/>
              </a:ext>
            </a:extLst>
          </p:cNvPr>
          <p:cNvSpPr>
            <a:spLocks noGrp="1"/>
          </p:cNvSpPr>
          <p:nvPr>
            <p:ph idx="1"/>
          </p:nvPr>
        </p:nvSpPr>
        <p:spPr>
          <a:xfrm>
            <a:off x="314692" y="1251522"/>
            <a:ext cx="11315194" cy="4061829"/>
          </a:xfrm>
        </p:spPr>
        <p:txBody>
          <a:bodyPr/>
          <a:lstStyle/>
          <a:p>
            <a:pPr marL="342900" indent="-342900">
              <a:buFontTx/>
              <a:buChar char="-"/>
            </a:pPr>
            <a:r>
              <a:rPr lang="en-US" sz="3200" dirty="0"/>
              <a:t>Scientific computing has long taken IEEE754 FP64 guarantees for granted</a:t>
            </a:r>
          </a:p>
          <a:p>
            <a:pPr marL="342900" indent="-342900">
              <a:buFontTx/>
              <a:buChar char="-"/>
            </a:pPr>
            <a:r>
              <a:rPr lang="en-US" sz="3200" dirty="0"/>
              <a:t>Moving to FP16, and with smaller dynamic range, implementation details become important and decide the fate of ML model training</a:t>
            </a:r>
          </a:p>
          <a:p>
            <a:pPr marL="342900" indent="-342900">
              <a:buFontTx/>
              <a:buChar char="-"/>
            </a:pPr>
            <a:r>
              <a:rPr lang="en-US" sz="3200" dirty="0"/>
              <a:t>Perhaps floating-point numbers are meaningless at reduced precision</a:t>
            </a:r>
          </a:p>
          <a:p>
            <a:pPr marL="342900" indent="-342900">
              <a:buFontTx/>
              <a:buChar char="-"/>
            </a:pPr>
            <a:r>
              <a:rPr lang="en-US" sz="3200" dirty="0"/>
              <a:t>There is no one–size-fits-all, true General Purpose GPU computing should provide unbiased performance across datatypes</a:t>
            </a:r>
          </a:p>
        </p:txBody>
      </p:sp>
    </p:spTree>
    <p:extLst>
      <p:ext uri="{BB962C8B-B14F-4D97-AF65-F5344CB8AC3E}">
        <p14:creationId xmlns:p14="http://schemas.microsoft.com/office/powerpoint/2010/main" val="127049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FC676-79C0-F34F-9DD4-84086666AC87}"/>
              </a:ext>
            </a:extLst>
          </p:cNvPr>
          <p:cNvSpPr>
            <a:spLocks noGrp="1"/>
          </p:cNvSpPr>
          <p:nvPr>
            <p:ph type="title"/>
          </p:nvPr>
        </p:nvSpPr>
        <p:spPr/>
        <p:txBody>
          <a:bodyPr/>
          <a:lstStyle/>
          <a:p>
            <a:r>
              <a:rPr lang="en-US" dirty="0"/>
              <a:t>The impact of mixed precision on scientific computing</a:t>
            </a:r>
          </a:p>
        </p:txBody>
      </p:sp>
      <p:sp>
        <p:nvSpPr>
          <p:cNvPr id="3" name="Content Placeholder 2">
            <a:extLst>
              <a:ext uri="{FF2B5EF4-FFF2-40B4-BE49-F238E27FC236}">
                <a16:creationId xmlns:a16="http://schemas.microsoft.com/office/drawing/2014/main" id="{7B7DB178-B481-6D5C-E9B3-544BA760D28F}"/>
              </a:ext>
            </a:extLst>
          </p:cNvPr>
          <p:cNvSpPr>
            <a:spLocks noGrp="1"/>
          </p:cNvSpPr>
          <p:nvPr>
            <p:ph idx="1"/>
          </p:nvPr>
        </p:nvSpPr>
        <p:spPr/>
        <p:txBody>
          <a:bodyPr/>
          <a:lstStyle/>
          <a:p>
            <a:pPr marL="285750" indent="-285750">
              <a:buFont typeface="Arial" panose="020B0604020202020204" pitchFamily="34" charset="0"/>
              <a:buChar char="•"/>
            </a:pPr>
            <a:r>
              <a:rPr lang="en-US" sz="2800" dirty="0"/>
              <a:t>FP64 used to be the gold standard, until Moore’s Law died</a:t>
            </a:r>
          </a:p>
          <a:p>
            <a:pPr marL="285750" indent="-285750">
              <a:buFont typeface="Arial" panose="020B0604020202020204" pitchFamily="34" charset="0"/>
              <a:buChar char="•"/>
            </a:pPr>
            <a:r>
              <a:rPr lang="en-US" sz="2800" dirty="0"/>
              <a:t>GPUs, from the very beginning, introduced half-hearted support for FP64, with as much as an 8x penalty for double precision on consumer models</a:t>
            </a:r>
          </a:p>
          <a:p>
            <a:pPr marL="285750" indent="-285750">
              <a:buFont typeface="Arial" panose="020B0604020202020204" pitchFamily="34" charset="0"/>
              <a:buChar char="•"/>
            </a:pPr>
            <a:r>
              <a:rPr lang="en-US" sz="2800" dirty="0"/>
              <a:t>Recent GPU generations double down on high performance, low precision (Fl/I/…)OPS and matrix engines, largely driven by AI demand</a:t>
            </a:r>
          </a:p>
        </p:txBody>
      </p:sp>
    </p:spTree>
    <p:extLst>
      <p:ext uri="{BB962C8B-B14F-4D97-AF65-F5344CB8AC3E}">
        <p14:creationId xmlns:p14="http://schemas.microsoft.com/office/powerpoint/2010/main" val="4204647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6C9697-10B6-09F3-261B-0D67F2A9548F}"/>
              </a:ext>
            </a:extLst>
          </p:cNvPr>
          <p:cNvPicPr>
            <a:picLocks noChangeAspect="1"/>
          </p:cNvPicPr>
          <p:nvPr/>
        </p:nvPicPr>
        <p:blipFill>
          <a:blip r:embed="rId3"/>
          <a:stretch>
            <a:fillRect/>
          </a:stretch>
        </p:blipFill>
        <p:spPr>
          <a:xfrm>
            <a:off x="310222" y="306141"/>
            <a:ext cx="11571556" cy="6435722"/>
          </a:xfrm>
          <a:prstGeom prst="rect">
            <a:avLst/>
          </a:prstGeom>
        </p:spPr>
      </p:pic>
      <p:sp>
        <p:nvSpPr>
          <p:cNvPr id="2" name="TextBox 1">
            <a:extLst>
              <a:ext uri="{FF2B5EF4-FFF2-40B4-BE49-F238E27FC236}">
                <a16:creationId xmlns:a16="http://schemas.microsoft.com/office/drawing/2014/main" id="{5B545863-1C32-9EA1-B4C2-186820962E5A}"/>
              </a:ext>
            </a:extLst>
          </p:cNvPr>
          <p:cNvSpPr txBox="1"/>
          <p:nvPr/>
        </p:nvSpPr>
        <p:spPr>
          <a:xfrm>
            <a:off x="5809129" y="803683"/>
            <a:ext cx="3305713" cy="369332"/>
          </a:xfrm>
          <a:prstGeom prst="rect">
            <a:avLst/>
          </a:prstGeom>
          <a:noFill/>
        </p:spPr>
        <p:txBody>
          <a:bodyPr wrap="none" rtlCol="0">
            <a:spAutoFit/>
          </a:bodyPr>
          <a:lstStyle/>
          <a:p>
            <a:r>
              <a:rPr lang="en-US" dirty="0"/>
              <a:t>*Frontier Early Delivery system</a:t>
            </a:r>
          </a:p>
        </p:txBody>
      </p:sp>
    </p:spTree>
    <p:extLst>
      <p:ext uri="{BB962C8B-B14F-4D97-AF65-F5344CB8AC3E}">
        <p14:creationId xmlns:p14="http://schemas.microsoft.com/office/powerpoint/2010/main" val="3600451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EC492-609D-0FEF-41DE-4140BE882428}"/>
              </a:ext>
            </a:extLst>
          </p:cNvPr>
          <p:cNvSpPr>
            <a:spLocks noGrp="1"/>
          </p:cNvSpPr>
          <p:nvPr>
            <p:ph type="title"/>
          </p:nvPr>
        </p:nvSpPr>
        <p:spPr/>
        <p:txBody>
          <a:bodyPr/>
          <a:lstStyle/>
          <a:p>
            <a:r>
              <a:rPr lang="en-US" dirty="0"/>
              <a:t>Debugging the training run</a:t>
            </a:r>
          </a:p>
        </p:txBody>
      </p:sp>
      <p:pic>
        <p:nvPicPr>
          <p:cNvPr id="3" name="Picture 2">
            <a:extLst>
              <a:ext uri="{FF2B5EF4-FFF2-40B4-BE49-F238E27FC236}">
                <a16:creationId xmlns:a16="http://schemas.microsoft.com/office/drawing/2014/main" id="{2D9D8F90-0B8C-74CB-F967-5815417449DB}"/>
              </a:ext>
            </a:extLst>
          </p:cNvPr>
          <p:cNvPicPr>
            <a:picLocks noChangeAspect="1"/>
          </p:cNvPicPr>
          <p:nvPr/>
        </p:nvPicPr>
        <p:blipFill>
          <a:blip r:embed="rId3"/>
          <a:stretch>
            <a:fillRect/>
          </a:stretch>
        </p:blipFill>
        <p:spPr>
          <a:xfrm>
            <a:off x="314692" y="808322"/>
            <a:ext cx="11426102" cy="5162171"/>
          </a:xfrm>
          <a:prstGeom prst="rect">
            <a:avLst/>
          </a:prstGeom>
        </p:spPr>
      </p:pic>
    </p:spTree>
    <p:extLst>
      <p:ext uri="{BB962C8B-B14F-4D97-AF65-F5344CB8AC3E}">
        <p14:creationId xmlns:p14="http://schemas.microsoft.com/office/powerpoint/2010/main" val="1355430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86332-693A-16CB-92E9-322223A1E3E5}"/>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E7F7F25D-B799-D449-2BB0-87C9226324B8}"/>
              </a:ext>
            </a:extLst>
          </p:cNvPr>
          <p:cNvPicPr>
            <a:picLocks noChangeAspect="1"/>
          </p:cNvPicPr>
          <p:nvPr/>
        </p:nvPicPr>
        <p:blipFill>
          <a:blip r:embed="rId2"/>
          <a:stretch>
            <a:fillRect/>
          </a:stretch>
        </p:blipFill>
        <p:spPr>
          <a:xfrm>
            <a:off x="314693" y="365125"/>
            <a:ext cx="11116800" cy="5954993"/>
          </a:xfrm>
          <a:prstGeom prst="rect">
            <a:avLst/>
          </a:prstGeom>
        </p:spPr>
      </p:pic>
    </p:spTree>
    <p:extLst>
      <p:ext uri="{BB962C8B-B14F-4D97-AF65-F5344CB8AC3E}">
        <p14:creationId xmlns:p14="http://schemas.microsoft.com/office/powerpoint/2010/main" val="133043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45CDF-391B-477E-0DCD-BEC8D77AB542}"/>
              </a:ext>
            </a:extLst>
          </p:cNvPr>
          <p:cNvSpPr>
            <a:spLocks noGrp="1"/>
          </p:cNvSpPr>
          <p:nvPr>
            <p:ph type="title"/>
          </p:nvPr>
        </p:nvSpPr>
        <p:spPr/>
        <p:txBody>
          <a:bodyPr/>
          <a:lstStyle/>
          <a:p>
            <a:r>
              <a:rPr lang="en-US" dirty="0"/>
              <a:t>Root Cause</a:t>
            </a:r>
          </a:p>
        </p:txBody>
      </p:sp>
      <p:sp>
        <p:nvSpPr>
          <p:cNvPr id="5" name="Content Placeholder 4">
            <a:extLst>
              <a:ext uri="{FF2B5EF4-FFF2-40B4-BE49-F238E27FC236}">
                <a16:creationId xmlns:a16="http://schemas.microsoft.com/office/drawing/2014/main" id="{5EA8183D-29D1-4931-A5F1-BD7BC5C7DB15}"/>
              </a:ext>
            </a:extLst>
          </p:cNvPr>
          <p:cNvSpPr>
            <a:spLocks noGrp="1"/>
          </p:cNvSpPr>
          <p:nvPr>
            <p:ph idx="1"/>
          </p:nvPr>
        </p:nvSpPr>
        <p:spPr/>
        <p:txBody>
          <a:bodyPr/>
          <a:lstStyle/>
          <a:p>
            <a:pPr marL="285750" indent="-285750">
              <a:buFontTx/>
              <a:buChar char="-"/>
            </a:pPr>
            <a:r>
              <a:rPr lang="en-US" sz="3200" dirty="0"/>
              <a:t>On AMD MI 200 series (CDNA2 architecture), V_DOT2 and the matrix instructions for FP32, FP16, BF16, flush input and output denormal values to zero</a:t>
            </a:r>
          </a:p>
          <a:p>
            <a:pPr marL="285750" indent="-285750">
              <a:buFontTx/>
              <a:buChar char="-"/>
            </a:pPr>
            <a:r>
              <a:rPr lang="en-US" sz="3200" dirty="0"/>
              <a:t>This behavior is hardcoded and cannot be changed</a:t>
            </a:r>
          </a:p>
          <a:p>
            <a:pPr marL="285750" indent="-285750">
              <a:buFontTx/>
              <a:buChar char="-"/>
            </a:pPr>
            <a:r>
              <a:rPr lang="en-US" sz="3200" dirty="0"/>
              <a:t>When training deep learning models using FP16 precision, some models fail to converge correctly with FP16 </a:t>
            </a:r>
            <a:r>
              <a:rPr lang="en-US" sz="3200" dirty="0" err="1"/>
              <a:t>denorms</a:t>
            </a:r>
            <a:r>
              <a:rPr lang="en-US" sz="3200" dirty="0"/>
              <a:t> flushed to zero</a:t>
            </a:r>
          </a:p>
          <a:p>
            <a:pPr marL="285750" indent="-285750">
              <a:buFontTx/>
              <a:buChar char="-"/>
            </a:pPr>
            <a:endParaRPr lang="en-US" sz="3200" dirty="0"/>
          </a:p>
        </p:txBody>
      </p:sp>
    </p:spTree>
    <p:extLst>
      <p:ext uri="{BB962C8B-B14F-4D97-AF65-F5344CB8AC3E}">
        <p14:creationId xmlns:p14="http://schemas.microsoft.com/office/powerpoint/2010/main" val="3339500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CB061-F915-3F5F-3995-CBACBEB757E2}"/>
              </a:ext>
            </a:extLst>
          </p:cNvPr>
          <p:cNvSpPr>
            <a:spLocks noGrp="1"/>
          </p:cNvSpPr>
          <p:nvPr>
            <p:ph type="title"/>
          </p:nvPr>
        </p:nvSpPr>
        <p:spPr/>
        <p:txBody>
          <a:bodyPr/>
          <a:lstStyle/>
          <a:p>
            <a:r>
              <a:rPr lang="en-US" dirty="0"/>
              <a:t>Possible mitigation in software</a:t>
            </a:r>
          </a:p>
        </p:txBody>
      </p:sp>
      <p:pic>
        <p:nvPicPr>
          <p:cNvPr id="5" name="Picture 4" descr="Text&#10;&#10;Description automatically generated">
            <a:extLst>
              <a:ext uri="{FF2B5EF4-FFF2-40B4-BE49-F238E27FC236}">
                <a16:creationId xmlns:a16="http://schemas.microsoft.com/office/drawing/2014/main" id="{31E2AD4C-7B0C-1AF4-95AF-E40F33D17EDE}"/>
              </a:ext>
            </a:extLst>
          </p:cNvPr>
          <p:cNvPicPr>
            <a:picLocks noChangeAspect="1"/>
          </p:cNvPicPr>
          <p:nvPr/>
        </p:nvPicPr>
        <p:blipFill>
          <a:blip r:embed="rId2"/>
          <a:stretch>
            <a:fillRect/>
          </a:stretch>
        </p:blipFill>
        <p:spPr>
          <a:xfrm>
            <a:off x="314692" y="979394"/>
            <a:ext cx="9262409" cy="2312848"/>
          </a:xfrm>
          <a:prstGeom prst="rect">
            <a:avLst/>
          </a:prstGeom>
        </p:spPr>
      </p:pic>
      <p:sp>
        <p:nvSpPr>
          <p:cNvPr id="6" name="TextBox 5">
            <a:extLst>
              <a:ext uri="{FF2B5EF4-FFF2-40B4-BE49-F238E27FC236}">
                <a16:creationId xmlns:a16="http://schemas.microsoft.com/office/drawing/2014/main" id="{9B70015F-5882-A099-259A-4048A10A38DB}"/>
              </a:ext>
            </a:extLst>
          </p:cNvPr>
          <p:cNvSpPr txBox="1"/>
          <p:nvPr/>
        </p:nvSpPr>
        <p:spPr>
          <a:xfrm>
            <a:off x="3342702" y="3292242"/>
            <a:ext cx="6234399" cy="646331"/>
          </a:xfrm>
          <a:prstGeom prst="rect">
            <a:avLst/>
          </a:prstGeom>
          <a:noFill/>
        </p:spPr>
        <p:txBody>
          <a:bodyPr wrap="none" rtlCol="0">
            <a:spAutoFit/>
          </a:bodyPr>
          <a:lstStyle/>
          <a:p>
            <a:r>
              <a:rPr lang="en-US" dirty="0"/>
              <a:t>Also available as environment variable – </a:t>
            </a:r>
            <a:r>
              <a:rPr lang="en-US" b="1" dirty="0"/>
              <a:t>gives poor results</a:t>
            </a:r>
            <a:br>
              <a:rPr lang="en-US" b="1" dirty="0"/>
            </a:br>
            <a:endParaRPr lang="en-US" dirty="0"/>
          </a:p>
        </p:txBody>
      </p:sp>
      <p:sp>
        <p:nvSpPr>
          <p:cNvPr id="3" name="TextBox 2">
            <a:extLst>
              <a:ext uri="{FF2B5EF4-FFF2-40B4-BE49-F238E27FC236}">
                <a16:creationId xmlns:a16="http://schemas.microsoft.com/office/drawing/2014/main" id="{F4D716BC-D951-0663-1D9A-B1C086142455}"/>
              </a:ext>
            </a:extLst>
          </p:cNvPr>
          <p:cNvSpPr txBox="1"/>
          <p:nvPr/>
        </p:nvSpPr>
        <p:spPr>
          <a:xfrm>
            <a:off x="779930" y="3292242"/>
            <a:ext cx="2383986" cy="369332"/>
          </a:xfrm>
          <a:prstGeom prst="rect">
            <a:avLst/>
          </a:prstGeom>
          <a:noFill/>
        </p:spPr>
        <p:txBody>
          <a:bodyPr wrap="none" rtlCol="0">
            <a:spAutoFit/>
          </a:bodyPr>
          <a:lstStyle/>
          <a:p>
            <a:r>
              <a:rPr lang="en-US" dirty="0"/>
              <a:t>FP16 -&gt; BF16 -&gt; FP16</a:t>
            </a:r>
          </a:p>
        </p:txBody>
      </p:sp>
    </p:spTree>
    <p:extLst>
      <p:ext uri="{BB962C8B-B14F-4D97-AF65-F5344CB8AC3E}">
        <p14:creationId xmlns:p14="http://schemas.microsoft.com/office/powerpoint/2010/main" val="833608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45699-C021-B733-7DB4-91E5F1834C59}"/>
              </a:ext>
            </a:extLst>
          </p:cNvPr>
          <p:cNvSpPr>
            <a:spLocks noGrp="1"/>
          </p:cNvSpPr>
          <p:nvPr>
            <p:ph type="title"/>
          </p:nvPr>
        </p:nvSpPr>
        <p:spPr/>
        <p:txBody>
          <a:bodyPr/>
          <a:lstStyle/>
          <a:p>
            <a:r>
              <a:rPr lang="en-US" dirty="0"/>
              <a:t>Comparative analysis using Python-based </a:t>
            </a:r>
            <a:r>
              <a:rPr lang="en-US" dirty="0" err="1"/>
              <a:t>MxP</a:t>
            </a:r>
            <a:r>
              <a:rPr lang="en-US" dirty="0"/>
              <a:t> test</a:t>
            </a:r>
          </a:p>
        </p:txBody>
      </p:sp>
      <p:sp>
        <p:nvSpPr>
          <p:cNvPr id="3" name="Content Placeholder 2">
            <a:extLst>
              <a:ext uri="{FF2B5EF4-FFF2-40B4-BE49-F238E27FC236}">
                <a16:creationId xmlns:a16="http://schemas.microsoft.com/office/drawing/2014/main" id="{389C6665-F2F4-0B8A-A496-FB0C6D0F755E}"/>
              </a:ext>
            </a:extLst>
          </p:cNvPr>
          <p:cNvSpPr>
            <a:spLocks noGrp="1"/>
          </p:cNvSpPr>
          <p:nvPr>
            <p:ph idx="1"/>
          </p:nvPr>
        </p:nvSpPr>
        <p:spPr/>
        <p:txBody>
          <a:bodyPr/>
          <a:lstStyle/>
          <a:p>
            <a:pPr marL="285750" indent="-285750">
              <a:buFontTx/>
              <a:buChar char="-"/>
            </a:pPr>
            <a:r>
              <a:rPr lang="en-US" sz="2400" dirty="0"/>
              <a:t>inspired by the </a:t>
            </a:r>
            <a:r>
              <a:rPr lang="en-US" sz="2400" dirty="0">
                <a:hlinkClick r:id="rId2"/>
              </a:rPr>
              <a:t>HPL-MxP benchmark</a:t>
            </a:r>
            <a:endParaRPr lang="en-US" sz="2400" dirty="0"/>
          </a:p>
          <a:p>
            <a:pPr marL="285750" indent="-285750">
              <a:buFontTx/>
              <a:buChar char="-"/>
            </a:pPr>
            <a:r>
              <a:rPr lang="en-US" sz="2400" dirty="0"/>
              <a:t>Solves the system A x = b using the generalized minimal residual method (GMRES) in double precision, with a mixed precision LU preconditioner.</a:t>
            </a:r>
          </a:p>
          <a:p>
            <a:pPr marL="285750" indent="-285750">
              <a:buFontTx/>
              <a:buChar char="-"/>
            </a:pPr>
            <a:r>
              <a:rPr lang="en-US" sz="2400" dirty="0"/>
              <a:t>The LU is non-pivoting, and therefore requires well-conditioned input matrices, see </a:t>
            </a:r>
            <a:r>
              <a:rPr lang="en-US" sz="2400" dirty="0">
                <a:hlinkClick r:id="rId3"/>
              </a:rPr>
              <a:t>Higham and Carson 2018</a:t>
            </a:r>
            <a:r>
              <a:rPr lang="en-US" sz="2400" dirty="0"/>
              <a:t> and </a:t>
            </a:r>
            <a:r>
              <a:rPr lang="en-US" sz="2400" dirty="0">
                <a:hlinkClick r:id="rId4"/>
              </a:rPr>
              <a:t>Lusczek et al. 2020</a:t>
            </a:r>
            <a:r>
              <a:rPr lang="en-US" sz="2400" dirty="0"/>
              <a:t>. </a:t>
            </a:r>
          </a:p>
          <a:p>
            <a:pPr marL="285750" indent="-285750">
              <a:buFontTx/>
              <a:buChar char="-"/>
            </a:pPr>
            <a:r>
              <a:rPr lang="en-US" sz="2400" dirty="0"/>
              <a:t>the LU is done using divide-and-conquer instead of block-iteratively and requires a power-of-two sized input matrix, yet it uses matrix-matrix multiplies (GEMMs)</a:t>
            </a:r>
          </a:p>
          <a:p>
            <a:pPr marL="285750" indent="-285750">
              <a:buFontTx/>
              <a:buChar char="-"/>
            </a:pPr>
            <a:r>
              <a:rPr lang="en-US" sz="2400" dirty="0"/>
              <a:t>Not intended for time to solution</a:t>
            </a:r>
          </a:p>
          <a:p>
            <a:pPr marL="285750" indent="-285750">
              <a:buFontTx/>
              <a:buChar char="-"/>
            </a:pPr>
            <a:r>
              <a:rPr lang="en-US" sz="2400" dirty="0"/>
              <a:t>https://</a:t>
            </a:r>
            <a:r>
              <a:rPr lang="en-US" sz="2400" dirty="0" err="1"/>
              <a:t>code.ornl.gov</a:t>
            </a:r>
            <a:r>
              <a:rPr lang="en-US" sz="2400" dirty="0"/>
              <a:t>/</a:t>
            </a:r>
            <a:r>
              <a:rPr lang="en-US" sz="2400" dirty="0" err="1"/>
              <a:t>xvg</a:t>
            </a:r>
            <a:r>
              <a:rPr lang="en-US" sz="2400" dirty="0"/>
              <a:t>/</a:t>
            </a:r>
            <a:r>
              <a:rPr lang="en-US" sz="2400" dirty="0" err="1"/>
              <a:t>gmres_cupy</a:t>
            </a:r>
            <a:endParaRPr lang="en-US" sz="2400" dirty="0"/>
          </a:p>
          <a:p>
            <a:endParaRPr lang="en-US" dirty="0"/>
          </a:p>
        </p:txBody>
      </p:sp>
    </p:spTree>
    <p:extLst>
      <p:ext uri="{BB962C8B-B14F-4D97-AF65-F5344CB8AC3E}">
        <p14:creationId xmlns:p14="http://schemas.microsoft.com/office/powerpoint/2010/main" val="3645814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6C7618-AFB2-3235-1A38-EE73701DB66F}"/>
              </a:ext>
            </a:extLst>
          </p:cNvPr>
          <p:cNvPicPr>
            <a:picLocks noChangeAspect="1"/>
          </p:cNvPicPr>
          <p:nvPr/>
        </p:nvPicPr>
        <p:blipFill>
          <a:blip r:embed="rId2"/>
          <a:stretch>
            <a:fillRect/>
          </a:stretch>
        </p:blipFill>
        <p:spPr>
          <a:xfrm>
            <a:off x="1109962" y="107576"/>
            <a:ext cx="9121962" cy="6846418"/>
          </a:xfrm>
          <a:prstGeom prst="rect">
            <a:avLst/>
          </a:prstGeom>
        </p:spPr>
      </p:pic>
    </p:spTree>
    <p:extLst>
      <p:ext uri="{BB962C8B-B14F-4D97-AF65-F5344CB8AC3E}">
        <p14:creationId xmlns:p14="http://schemas.microsoft.com/office/powerpoint/2010/main" val="3839929754"/>
      </p:ext>
    </p:extLst>
  </p:cSld>
  <p:clrMapOvr>
    <a:masterClrMapping/>
  </p:clrMapOvr>
</p:sld>
</file>

<file path=ppt/theme/theme1.xml><?xml version="1.0" encoding="utf-8"?>
<a:theme xmlns:a="http://schemas.openxmlformats.org/drawingml/2006/main" name="ORNL-Presentation-16x9-OLCF">
  <a:themeElements>
    <a:clrScheme name="ORNL-OCT2024">
      <a:dk1>
        <a:srgbClr val="00454D"/>
      </a:dk1>
      <a:lt1>
        <a:srgbClr val="FFFFFF"/>
      </a:lt1>
      <a:dk2>
        <a:srgbClr val="00662C"/>
      </a:dk2>
      <a:lt2>
        <a:srgbClr val="DBDCDB"/>
      </a:lt2>
      <a:accent1>
        <a:srgbClr val="373A36"/>
      </a:accent1>
      <a:accent2>
        <a:srgbClr val="005776"/>
      </a:accent2>
      <a:accent3>
        <a:srgbClr val="006BA6"/>
      </a:accent3>
      <a:accent4>
        <a:srgbClr val="7DBA00"/>
      </a:accent4>
      <a:accent5>
        <a:srgbClr val="00BDB5"/>
      </a:accent5>
      <a:accent6>
        <a:srgbClr val="00B38F"/>
      </a:accent6>
      <a:hlink>
        <a:srgbClr val="00444D"/>
      </a:hlink>
      <a:folHlink>
        <a:srgbClr val="00662C"/>
      </a:folHlink>
    </a:clrScheme>
    <a:fontScheme name="ORNL">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ORNL">
      <a:srgbClr val="00662C"/>
    </a:custClr>
    <a:custClr name="ORNL">
      <a:srgbClr val="00454D"/>
    </a:custClr>
    <a:custClr name="ORNL">
      <a:srgbClr val="DBDCD8"/>
    </a:custClr>
    <a:custClr name="ORNL">
      <a:srgbClr val="373A36"/>
    </a:custClr>
    <a:custClr name="ORNL">
      <a:srgbClr val="FFFFFF"/>
    </a:custClr>
    <a:custClr name="ORNL">
      <a:srgbClr val="005776"/>
    </a:custClr>
    <a:custClr name="ORNL">
      <a:srgbClr val="006BA6"/>
    </a:custClr>
    <a:custClr name="ORNL">
      <a:srgbClr val="7DBA00"/>
    </a:custClr>
    <a:custClr name="ORNL">
      <a:srgbClr val="00BDB5"/>
    </a:custClr>
    <a:custClr name="ORNL">
      <a:srgbClr val="00B38F"/>
    </a:custClr>
    <a:custClr name="ORNL">
      <a:srgbClr val="00492E"/>
    </a:custClr>
    <a:custClr name="ORNL">
      <a:srgbClr val="00572E"/>
    </a:custClr>
    <a:custClr name="ORNL">
      <a:srgbClr val="28A351"/>
    </a:custClr>
    <a:custClr name="ORNL">
      <a:srgbClr val="53D170"/>
    </a:custClr>
    <a:custClr name="ORNL">
      <a:srgbClr val="8FEF9C"/>
    </a:custClr>
    <a:custClr name="ORNL">
      <a:srgbClr val="002837"/>
    </a:custClr>
    <a:custClr name="ORNL">
      <a:srgbClr val="003542"/>
    </a:custClr>
    <a:custClr name="ORNL">
      <a:srgbClr val="259194"/>
    </a:custClr>
    <a:custClr name="ORNL">
      <a:srgbClr val="50C9C2"/>
    </a:custClr>
    <a:custClr name="ORNL">
      <a:srgbClr val="8EEDE0"/>
    </a:custClr>
  </a:custClrLst>
  <a:extLst>
    <a:ext uri="{05A4C25C-085E-4340-85A3-A5531E510DB2}">
      <thm15:themeFamily xmlns:thm15="http://schemas.microsoft.com/office/thememl/2012/main" name="ORNL-Presentation-16x9-OLCF" id="{6CF8F3EA-CFBA-4B44-B7CE-B005A94EBE62}" vid="{5807EE1C-4808-7444-A291-CE0563286BF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db3dbd43-4c4b-4544-9f8a-0553f9f5f25e}" enabled="0" method="" siteId="{db3dbd43-4c4b-4544-9f8a-0553f9f5f25e}" removed="1"/>
</clbl:labelList>
</file>

<file path=docProps/app.xml><?xml version="1.0" encoding="utf-8"?>
<Properties xmlns="http://schemas.openxmlformats.org/officeDocument/2006/extended-properties" xmlns:vt="http://schemas.openxmlformats.org/officeDocument/2006/docPropsVTypes">
  <Template>ORNL-Presentation-16x9-OLCF</Template>
  <TotalTime>196</TotalTime>
  <Words>444</Words>
  <Application>Microsoft Macintosh PowerPoint</Application>
  <PresentationFormat>Widescreen</PresentationFormat>
  <Paragraphs>34</Paragraphs>
  <Slides>10</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Roboto</vt:lpstr>
      <vt:lpstr>Roboto Light</vt:lpstr>
      <vt:lpstr>ORNL-Presentation-16x9-OLCF</vt:lpstr>
      <vt:lpstr>A Survival Guide for GPU MxP</vt:lpstr>
      <vt:lpstr>The impact of mixed precision on scientific computing</vt:lpstr>
      <vt:lpstr>PowerPoint Presentation</vt:lpstr>
      <vt:lpstr>Debugging the training run</vt:lpstr>
      <vt:lpstr>PowerPoint Presentation</vt:lpstr>
      <vt:lpstr>Root Cause</vt:lpstr>
      <vt:lpstr>Possible mitigation in software</vt:lpstr>
      <vt:lpstr>Comparative analysis using Python-based MxP test</vt:lpstr>
      <vt:lpstr>PowerPoint Presentation</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Glaser, Jens</dc:creator>
  <cp:lastModifiedBy>Glaser, Jens</cp:lastModifiedBy>
  <cp:revision>9</cp:revision>
  <dcterms:created xsi:type="dcterms:W3CDTF">2025-01-14T13:54:10Z</dcterms:created>
  <dcterms:modified xsi:type="dcterms:W3CDTF">2026-05-25T13:34:52Z</dcterms:modified>
</cp:coreProperties>
</file>